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handoutMasterIdLst>
    <p:handoutMasterId r:id="rId114"/>
  </p:handoutMasterIdLst>
  <p:sldIdLst>
    <p:sldId id="271" r:id="rId2"/>
    <p:sldId id="270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6" r:id="rId26"/>
    <p:sldId id="294" r:id="rId27"/>
    <p:sldId id="295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7" r:id="rId38"/>
    <p:sldId id="306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20" r:id="rId51"/>
    <p:sldId id="319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3" r:id="rId64"/>
    <p:sldId id="334" r:id="rId65"/>
    <p:sldId id="335" r:id="rId66"/>
    <p:sldId id="336" r:id="rId67"/>
    <p:sldId id="337" r:id="rId68"/>
    <p:sldId id="383" r:id="rId69"/>
    <p:sldId id="339" r:id="rId70"/>
    <p:sldId id="382" r:id="rId71"/>
    <p:sldId id="341" r:id="rId72"/>
    <p:sldId id="381" r:id="rId73"/>
    <p:sldId id="332" r:id="rId74"/>
    <p:sldId id="343" r:id="rId75"/>
    <p:sldId id="344" r:id="rId76"/>
    <p:sldId id="345" r:id="rId77"/>
    <p:sldId id="346" r:id="rId78"/>
    <p:sldId id="347" r:id="rId79"/>
    <p:sldId id="348" r:id="rId80"/>
    <p:sldId id="349" r:id="rId81"/>
    <p:sldId id="351" r:id="rId82"/>
    <p:sldId id="352" r:id="rId83"/>
    <p:sldId id="353" r:id="rId84"/>
    <p:sldId id="354" r:id="rId85"/>
    <p:sldId id="355" r:id="rId86"/>
    <p:sldId id="350" r:id="rId87"/>
    <p:sldId id="356" r:id="rId88"/>
    <p:sldId id="357" r:id="rId89"/>
    <p:sldId id="358" r:id="rId90"/>
    <p:sldId id="359" r:id="rId91"/>
    <p:sldId id="360" r:id="rId92"/>
    <p:sldId id="361" r:id="rId93"/>
    <p:sldId id="362" r:id="rId94"/>
    <p:sldId id="363" r:id="rId95"/>
    <p:sldId id="364" r:id="rId96"/>
    <p:sldId id="365" r:id="rId97"/>
    <p:sldId id="366" r:id="rId98"/>
    <p:sldId id="367" r:id="rId99"/>
    <p:sldId id="368" r:id="rId100"/>
    <p:sldId id="369" r:id="rId101"/>
    <p:sldId id="372" r:id="rId102"/>
    <p:sldId id="370" r:id="rId103"/>
    <p:sldId id="371" r:id="rId104"/>
    <p:sldId id="373" r:id="rId105"/>
    <p:sldId id="374" r:id="rId106"/>
    <p:sldId id="375" r:id="rId107"/>
    <p:sldId id="376" r:id="rId108"/>
    <p:sldId id="377" r:id="rId109"/>
    <p:sldId id="378" r:id="rId110"/>
    <p:sldId id="379" r:id="rId111"/>
    <p:sldId id="380" r:id="rId112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437" autoAdjust="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handoutMaster" Target="handoutMasters/handoutMaster1.xml"/><Relationship Id="rId119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3f2a91401dacf213" providerId="LiveId" clId="{C98367A3-B01C-4702-B84B-FC18A7F326A7}"/>
    <pc:docChg chg="undo custSel addSld delSld modSld">
      <pc:chgData name="" userId="3f2a91401dacf213" providerId="LiveId" clId="{C98367A3-B01C-4702-B84B-FC18A7F326A7}" dt="2023-07-12T10:38:17.235" v="1526" actId="1076"/>
      <pc:docMkLst>
        <pc:docMk/>
      </pc:docMkLst>
      <pc:sldChg chg="modSp">
        <pc:chgData name="" userId="3f2a91401dacf213" providerId="LiveId" clId="{C98367A3-B01C-4702-B84B-FC18A7F326A7}" dt="2023-07-12T10:29:11.360" v="1482" actId="20577"/>
        <pc:sldMkLst>
          <pc:docMk/>
          <pc:sldMk cId="2279226929" sldId="270"/>
        </pc:sldMkLst>
        <pc:spChg chg="mod">
          <ac:chgData name="" userId="3f2a91401dacf213" providerId="LiveId" clId="{C98367A3-B01C-4702-B84B-FC18A7F326A7}" dt="2023-07-12T10:29:11.360" v="1482" actId="20577"/>
          <ac:spMkLst>
            <pc:docMk/>
            <pc:sldMk cId="2279226929" sldId="270"/>
            <ac:spMk id="3" creationId="{B30F14C7-1253-4E46-9B39-00DB27E8D3C9}"/>
          </ac:spMkLst>
        </pc:spChg>
      </pc:sldChg>
      <pc:sldChg chg="add del">
        <pc:chgData name="" userId="3f2a91401dacf213" providerId="LiveId" clId="{C98367A3-B01C-4702-B84B-FC18A7F326A7}" dt="2023-07-12T10:30:06.847" v="1487" actId="2696"/>
        <pc:sldMkLst>
          <pc:docMk/>
          <pc:sldMk cId="1669211627" sldId="271"/>
        </pc:sldMkLst>
      </pc:sldChg>
      <pc:sldChg chg="modSp">
        <pc:chgData name="" userId="3f2a91401dacf213" providerId="LiveId" clId="{C98367A3-B01C-4702-B84B-FC18A7F326A7}" dt="2023-07-12T10:38:17.235" v="1526" actId="1076"/>
        <pc:sldMkLst>
          <pc:docMk/>
          <pc:sldMk cId="3983017542" sldId="276"/>
        </pc:sldMkLst>
        <pc:picChg chg="mod">
          <ac:chgData name="" userId="3f2a91401dacf213" providerId="LiveId" clId="{C98367A3-B01C-4702-B84B-FC18A7F326A7}" dt="2023-07-12T10:38:17.235" v="1526" actId="1076"/>
          <ac:picMkLst>
            <pc:docMk/>
            <pc:sldMk cId="3983017542" sldId="276"/>
            <ac:picMk id="5" creationId="{8EAE6418-D1EB-40DC-93B6-5E1EAEB31D8B}"/>
          </ac:picMkLst>
        </pc:picChg>
      </pc:sldChg>
      <pc:sldChg chg="modSp">
        <pc:chgData name="" userId="3f2a91401dacf213" providerId="LiveId" clId="{C98367A3-B01C-4702-B84B-FC18A7F326A7}" dt="2023-07-12T10:19:24.107" v="628" actId="20577"/>
        <pc:sldMkLst>
          <pc:docMk/>
          <pc:sldMk cId="2825488650" sldId="283"/>
        </pc:sldMkLst>
        <pc:spChg chg="mod">
          <ac:chgData name="" userId="3f2a91401dacf213" providerId="LiveId" clId="{C98367A3-B01C-4702-B84B-FC18A7F326A7}" dt="2023-07-12T10:19:24.107" v="628" actId="20577"/>
          <ac:spMkLst>
            <pc:docMk/>
            <pc:sldMk cId="2825488650" sldId="283"/>
            <ac:spMk id="3" creationId="{45E22BBF-19C5-48A2-B3DB-151CA3B84769}"/>
          </ac:spMkLst>
        </pc:spChg>
      </pc:sldChg>
      <pc:sldChg chg="modSp">
        <pc:chgData name="" userId="3f2a91401dacf213" providerId="LiveId" clId="{C98367A3-B01C-4702-B84B-FC18A7F326A7}" dt="2023-07-12T10:20:04.084" v="644" actId="20577"/>
        <pc:sldMkLst>
          <pc:docMk/>
          <pc:sldMk cId="2942940629" sldId="291"/>
        </pc:sldMkLst>
        <pc:spChg chg="mod">
          <ac:chgData name="" userId="3f2a91401dacf213" providerId="LiveId" clId="{C98367A3-B01C-4702-B84B-FC18A7F326A7}" dt="2023-07-12T10:20:04.084" v="644" actId="20577"/>
          <ac:spMkLst>
            <pc:docMk/>
            <pc:sldMk cId="2942940629" sldId="291"/>
            <ac:spMk id="3" creationId="{A4BB1741-4681-49B2-A397-394C43B9B580}"/>
          </ac:spMkLst>
        </pc:spChg>
      </pc:sldChg>
      <pc:sldChg chg="modSp">
        <pc:chgData name="" userId="3f2a91401dacf213" providerId="LiveId" clId="{C98367A3-B01C-4702-B84B-FC18A7F326A7}" dt="2023-07-12T10:37:43.134" v="1523" actId="14100"/>
        <pc:sldMkLst>
          <pc:docMk/>
          <pc:sldMk cId="2438747985" sldId="296"/>
        </pc:sldMkLst>
        <pc:picChg chg="mod">
          <ac:chgData name="" userId="3f2a91401dacf213" providerId="LiveId" clId="{C98367A3-B01C-4702-B84B-FC18A7F326A7}" dt="2023-07-12T10:37:43.134" v="1523" actId="14100"/>
          <ac:picMkLst>
            <pc:docMk/>
            <pc:sldMk cId="2438747985" sldId="296"/>
            <ac:picMk id="5" creationId="{323F597B-0A48-4566-B24B-C64A77AB2F3E}"/>
          </ac:picMkLst>
        </pc:picChg>
      </pc:sldChg>
      <pc:sldChg chg="modSp">
        <pc:chgData name="" userId="3f2a91401dacf213" providerId="LiveId" clId="{C98367A3-B01C-4702-B84B-FC18A7F326A7}" dt="2023-07-12T10:16:25.536" v="415" actId="20577"/>
        <pc:sldMkLst>
          <pc:docMk/>
          <pc:sldMk cId="1500062861" sldId="302"/>
        </pc:sldMkLst>
        <pc:spChg chg="mod">
          <ac:chgData name="" userId="3f2a91401dacf213" providerId="LiveId" clId="{C98367A3-B01C-4702-B84B-FC18A7F326A7}" dt="2023-07-12T10:16:25.536" v="415" actId="20577"/>
          <ac:spMkLst>
            <pc:docMk/>
            <pc:sldMk cId="1500062861" sldId="302"/>
            <ac:spMk id="3" creationId="{E70A8953-DD15-4DD7-A459-0A54F5210A34}"/>
          </ac:spMkLst>
        </pc:spChg>
      </pc:sldChg>
      <pc:sldChg chg="modSp">
        <pc:chgData name="" userId="3f2a91401dacf213" providerId="LiveId" clId="{C98367A3-B01C-4702-B84B-FC18A7F326A7}" dt="2023-07-12T10:37:10.197" v="1521" actId="14100"/>
        <pc:sldMkLst>
          <pc:docMk/>
          <pc:sldMk cId="3270981440" sldId="307"/>
        </pc:sldMkLst>
        <pc:picChg chg="mod">
          <ac:chgData name="" userId="3f2a91401dacf213" providerId="LiveId" clId="{C98367A3-B01C-4702-B84B-FC18A7F326A7}" dt="2023-07-12T10:37:10.197" v="1521" actId="14100"/>
          <ac:picMkLst>
            <pc:docMk/>
            <pc:sldMk cId="3270981440" sldId="307"/>
            <ac:picMk id="5" creationId="{E533707F-BD34-4C80-BB3A-323F68B1900F}"/>
          </ac:picMkLst>
        </pc:picChg>
      </pc:sldChg>
      <pc:sldChg chg="modSp">
        <pc:chgData name="" userId="3f2a91401dacf213" providerId="LiveId" clId="{C98367A3-B01C-4702-B84B-FC18A7F326A7}" dt="2023-07-12T10:36:54.147" v="1519" actId="14100"/>
        <pc:sldMkLst>
          <pc:docMk/>
          <pc:sldMk cId="681993348" sldId="313"/>
        </pc:sldMkLst>
        <pc:picChg chg="mod">
          <ac:chgData name="" userId="3f2a91401dacf213" providerId="LiveId" clId="{C98367A3-B01C-4702-B84B-FC18A7F326A7}" dt="2023-07-12T10:36:54.147" v="1519" actId="14100"/>
          <ac:picMkLst>
            <pc:docMk/>
            <pc:sldMk cId="681993348" sldId="313"/>
            <ac:picMk id="5" creationId="{EACF052B-E5B4-410D-975C-4CA57FEF6CA7}"/>
          </ac:picMkLst>
        </pc:picChg>
      </pc:sldChg>
      <pc:sldChg chg="modSp">
        <pc:chgData name="" userId="3f2a91401dacf213" providerId="LiveId" clId="{C98367A3-B01C-4702-B84B-FC18A7F326A7}" dt="2023-07-12T10:12:57.951" v="131" actId="6549"/>
        <pc:sldMkLst>
          <pc:docMk/>
          <pc:sldMk cId="3947536636" sldId="314"/>
        </pc:sldMkLst>
        <pc:spChg chg="mod">
          <ac:chgData name="" userId="3f2a91401dacf213" providerId="LiveId" clId="{C98367A3-B01C-4702-B84B-FC18A7F326A7}" dt="2023-07-12T10:12:57.951" v="131" actId="6549"/>
          <ac:spMkLst>
            <pc:docMk/>
            <pc:sldMk cId="3947536636" sldId="314"/>
            <ac:spMk id="3" creationId="{213CAB9F-9544-4D02-A902-A2FE42F2DEFE}"/>
          </ac:spMkLst>
        </pc:spChg>
      </pc:sldChg>
      <pc:sldChg chg="modSp">
        <pc:chgData name="" userId="3f2a91401dacf213" providerId="LiveId" clId="{C98367A3-B01C-4702-B84B-FC18A7F326A7}" dt="2023-07-12T10:12:12.009" v="127" actId="6549"/>
        <pc:sldMkLst>
          <pc:docMk/>
          <pc:sldMk cId="3661691552" sldId="323"/>
        </pc:sldMkLst>
        <pc:spChg chg="mod">
          <ac:chgData name="" userId="3f2a91401dacf213" providerId="LiveId" clId="{C98367A3-B01C-4702-B84B-FC18A7F326A7}" dt="2023-07-12T10:12:12.009" v="127" actId="6549"/>
          <ac:spMkLst>
            <pc:docMk/>
            <pc:sldMk cId="3661691552" sldId="323"/>
            <ac:spMk id="3" creationId="{D3F94AE3-99AE-48B8-9AD2-5BE46FEC0F0F}"/>
          </ac:spMkLst>
        </pc:spChg>
      </pc:sldChg>
      <pc:sldChg chg="modSp">
        <pc:chgData name="" userId="3f2a91401dacf213" providerId="LiveId" clId="{C98367A3-B01C-4702-B84B-FC18A7F326A7}" dt="2023-07-12T10:36:23.538" v="1516" actId="14100"/>
        <pc:sldMkLst>
          <pc:docMk/>
          <pc:sldMk cId="2134625107" sldId="325"/>
        </pc:sldMkLst>
        <pc:picChg chg="mod">
          <ac:chgData name="" userId="3f2a91401dacf213" providerId="LiveId" clId="{C98367A3-B01C-4702-B84B-FC18A7F326A7}" dt="2023-07-12T10:36:23.538" v="1516" actId="14100"/>
          <ac:picMkLst>
            <pc:docMk/>
            <pc:sldMk cId="2134625107" sldId="325"/>
            <ac:picMk id="6" creationId="{014A7979-F78A-423A-A062-B0CD828B2AA1}"/>
          </ac:picMkLst>
        </pc:picChg>
      </pc:sldChg>
      <pc:sldChg chg="modSp">
        <pc:chgData name="" userId="3f2a91401dacf213" providerId="LiveId" clId="{C98367A3-B01C-4702-B84B-FC18A7F326A7}" dt="2023-07-12T10:35:55.078" v="1512" actId="14100"/>
        <pc:sldMkLst>
          <pc:docMk/>
          <pc:sldMk cId="550120489" sldId="330"/>
        </pc:sldMkLst>
        <pc:picChg chg="mod">
          <ac:chgData name="" userId="3f2a91401dacf213" providerId="LiveId" clId="{C98367A3-B01C-4702-B84B-FC18A7F326A7}" dt="2023-07-12T10:35:55.078" v="1512" actId="14100"/>
          <ac:picMkLst>
            <pc:docMk/>
            <pc:sldMk cId="550120489" sldId="330"/>
            <ac:picMk id="5" creationId="{89662AB1-F6C5-45C3-A94A-3CD39D9F570E}"/>
          </ac:picMkLst>
        </pc:picChg>
      </pc:sldChg>
      <pc:sldChg chg="modSp">
        <pc:chgData name="" userId="3f2a91401dacf213" providerId="LiveId" clId="{C98367A3-B01C-4702-B84B-FC18A7F326A7}" dt="2023-07-12T10:11:29.522" v="104" actId="20577"/>
        <pc:sldMkLst>
          <pc:docMk/>
          <pc:sldMk cId="52542266" sldId="331"/>
        </pc:sldMkLst>
        <pc:spChg chg="mod">
          <ac:chgData name="" userId="3f2a91401dacf213" providerId="LiveId" clId="{C98367A3-B01C-4702-B84B-FC18A7F326A7}" dt="2023-07-12T10:11:29.522" v="104" actId="20577"/>
          <ac:spMkLst>
            <pc:docMk/>
            <pc:sldMk cId="52542266" sldId="331"/>
            <ac:spMk id="3" creationId="{467E1251-180D-402F-AB67-0AD7C45CFB50}"/>
          </ac:spMkLst>
        </pc:spChg>
      </pc:sldChg>
      <pc:sldChg chg="modSp">
        <pc:chgData name="" userId="3f2a91401dacf213" providerId="LiveId" clId="{C98367A3-B01C-4702-B84B-FC18A7F326A7}" dt="2023-07-12T10:10:21.089" v="50" actId="20577"/>
        <pc:sldMkLst>
          <pc:docMk/>
          <pc:sldMk cId="366385511" sldId="332"/>
        </pc:sldMkLst>
        <pc:spChg chg="mod">
          <ac:chgData name="" userId="3f2a91401dacf213" providerId="LiveId" clId="{C98367A3-B01C-4702-B84B-FC18A7F326A7}" dt="2023-07-12T10:10:21.089" v="50" actId="20577"/>
          <ac:spMkLst>
            <pc:docMk/>
            <pc:sldMk cId="366385511" sldId="332"/>
            <ac:spMk id="3" creationId="{B291D488-FF00-4E5D-90C0-C15440EF015E}"/>
          </ac:spMkLst>
        </pc:spChg>
      </pc:sldChg>
      <pc:sldChg chg="addSp delSp modSp del">
        <pc:chgData name="" userId="3f2a91401dacf213" providerId="LiveId" clId="{C98367A3-B01C-4702-B84B-FC18A7F326A7}" dt="2023-07-12T10:35:32.976" v="1508" actId="2696"/>
        <pc:sldMkLst>
          <pc:docMk/>
          <pc:sldMk cId="1210364147" sldId="338"/>
        </pc:sldMkLst>
        <pc:spChg chg="add mod">
          <ac:chgData name="" userId="3f2a91401dacf213" providerId="LiveId" clId="{C98367A3-B01C-4702-B84B-FC18A7F326A7}" dt="2023-07-12T10:34:30.415" v="1500" actId="478"/>
          <ac:spMkLst>
            <pc:docMk/>
            <pc:sldMk cId="1210364147" sldId="338"/>
            <ac:spMk id="10" creationId="{89831EF2-8F19-487A-B958-20381F9DCDBF}"/>
          </ac:spMkLst>
        </pc:spChg>
        <pc:spChg chg="add mod">
          <ac:chgData name="" userId="3f2a91401dacf213" providerId="LiveId" clId="{C98367A3-B01C-4702-B84B-FC18A7F326A7}" dt="2023-07-12T10:35:17.167" v="1505" actId="478"/>
          <ac:spMkLst>
            <pc:docMk/>
            <pc:sldMk cId="1210364147" sldId="338"/>
            <ac:spMk id="12" creationId="{D863AF6D-20FF-4F05-9D62-2A02BC4DA407}"/>
          </ac:spMkLst>
        </pc:spChg>
        <pc:picChg chg="del">
          <ac:chgData name="" userId="3f2a91401dacf213" providerId="LiveId" clId="{C98367A3-B01C-4702-B84B-FC18A7F326A7}" dt="2023-07-12T10:35:17.167" v="1505" actId="478"/>
          <ac:picMkLst>
            <pc:docMk/>
            <pc:sldMk cId="1210364147" sldId="338"/>
            <ac:picMk id="6" creationId="{00CB7E5E-5745-4820-87AB-4169B53F922B}"/>
          </ac:picMkLst>
        </pc:picChg>
        <pc:picChg chg="del">
          <ac:chgData name="" userId="3f2a91401dacf213" providerId="LiveId" clId="{C98367A3-B01C-4702-B84B-FC18A7F326A7}" dt="2023-07-12T10:34:30.415" v="1500" actId="478"/>
          <ac:picMkLst>
            <pc:docMk/>
            <pc:sldMk cId="1210364147" sldId="338"/>
            <ac:picMk id="8" creationId="{CF03D5ED-2074-476F-849D-9630ABB08217}"/>
          </ac:picMkLst>
        </pc:picChg>
      </pc:sldChg>
      <pc:sldChg chg="addSp delSp modSp del">
        <pc:chgData name="" userId="3f2a91401dacf213" providerId="LiveId" clId="{C98367A3-B01C-4702-B84B-FC18A7F326A7}" dt="2023-07-12T10:34:48.608" v="1502" actId="2696"/>
        <pc:sldMkLst>
          <pc:docMk/>
          <pc:sldMk cId="1040896261" sldId="340"/>
        </pc:sldMkLst>
        <pc:spChg chg="add mod">
          <ac:chgData name="" userId="3f2a91401dacf213" providerId="LiveId" clId="{C98367A3-B01C-4702-B84B-FC18A7F326A7}" dt="2023-07-12T10:34:06.663" v="1499" actId="478"/>
          <ac:spMkLst>
            <pc:docMk/>
            <pc:sldMk cId="1040896261" sldId="340"/>
            <ac:spMk id="10" creationId="{FA6087A2-145D-4FE2-BCEC-F1ED882B8633}"/>
          </ac:spMkLst>
        </pc:spChg>
        <pc:spChg chg="add mod">
          <ac:chgData name="" userId="3f2a91401dacf213" providerId="LiveId" clId="{C98367A3-B01C-4702-B84B-FC18A7F326A7}" dt="2023-07-12T10:34:44.052" v="1501" actId="478"/>
          <ac:spMkLst>
            <pc:docMk/>
            <pc:sldMk cId="1040896261" sldId="340"/>
            <ac:spMk id="12" creationId="{2F888418-225E-4042-87BE-3F02B69E804F}"/>
          </ac:spMkLst>
        </pc:spChg>
        <pc:picChg chg="del">
          <ac:chgData name="" userId="3f2a91401dacf213" providerId="LiveId" clId="{C98367A3-B01C-4702-B84B-FC18A7F326A7}" dt="2023-07-12T10:34:44.052" v="1501" actId="478"/>
          <ac:picMkLst>
            <pc:docMk/>
            <pc:sldMk cId="1040896261" sldId="340"/>
            <ac:picMk id="6" creationId="{7558DD2C-5333-433B-A50B-0210416074FD}"/>
          </ac:picMkLst>
        </pc:picChg>
        <pc:picChg chg="del">
          <ac:chgData name="" userId="3f2a91401dacf213" providerId="LiveId" clId="{C98367A3-B01C-4702-B84B-FC18A7F326A7}" dt="2023-07-12T10:34:06.663" v="1499" actId="478"/>
          <ac:picMkLst>
            <pc:docMk/>
            <pc:sldMk cId="1040896261" sldId="340"/>
            <ac:picMk id="8" creationId="{4947831B-D2DE-4170-B8F0-8C0CEBE221B8}"/>
          </ac:picMkLst>
        </pc:picChg>
      </pc:sldChg>
      <pc:sldChg chg="addSp delSp modSp">
        <pc:chgData name="" userId="3f2a91401dacf213" providerId="LiveId" clId="{C98367A3-B01C-4702-B84B-FC18A7F326A7}" dt="2023-07-12T10:33:37.953" v="1498" actId="931"/>
        <pc:sldMkLst>
          <pc:docMk/>
          <pc:sldMk cId="563315083" sldId="341"/>
        </pc:sldMkLst>
        <pc:spChg chg="add del mod">
          <ac:chgData name="" userId="3f2a91401dacf213" providerId="LiveId" clId="{C98367A3-B01C-4702-B84B-FC18A7F326A7}" dt="2023-07-12T10:33:24.953" v="1497" actId="931"/>
          <ac:spMkLst>
            <pc:docMk/>
            <pc:sldMk cId="563315083" sldId="341"/>
            <ac:spMk id="10" creationId="{1740FAC1-E435-4410-A560-6A36429FC258}"/>
          </ac:spMkLst>
        </pc:spChg>
        <pc:spChg chg="add del mod">
          <ac:chgData name="" userId="3f2a91401dacf213" providerId="LiveId" clId="{C98367A3-B01C-4702-B84B-FC18A7F326A7}" dt="2023-07-12T10:33:37.953" v="1498" actId="931"/>
          <ac:spMkLst>
            <pc:docMk/>
            <pc:sldMk cId="563315083" sldId="341"/>
            <ac:spMk id="12" creationId="{8572875E-A7E5-44B0-80A8-7EB516B35FD2}"/>
          </ac:spMkLst>
        </pc:spChg>
        <pc:picChg chg="del">
          <ac:chgData name="" userId="3f2a91401dacf213" providerId="LiveId" clId="{C98367A3-B01C-4702-B84B-FC18A7F326A7}" dt="2023-07-12T10:33:16.438" v="1496" actId="478"/>
          <ac:picMkLst>
            <pc:docMk/>
            <pc:sldMk cId="563315083" sldId="341"/>
            <ac:picMk id="6" creationId="{61293C15-FC9A-4996-9E9C-A01A775CC6A5}"/>
          </ac:picMkLst>
        </pc:picChg>
        <pc:picChg chg="del">
          <ac:chgData name="" userId="3f2a91401dacf213" providerId="LiveId" clId="{C98367A3-B01C-4702-B84B-FC18A7F326A7}" dt="2023-07-12T10:33:14.031" v="1495" actId="478"/>
          <ac:picMkLst>
            <pc:docMk/>
            <pc:sldMk cId="563315083" sldId="341"/>
            <ac:picMk id="8" creationId="{1645874C-EBDF-43BD-BE4C-20471BE80467}"/>
          </ac:picMkLst>
        </pc:picChg>
        <pc:picChg chg="add mod">
          <ac:chgData name="" userId="3f2a91401dacf213" providerId="LiveId" clId="{C98367A3-B01C-4702-B84B-FC18A7F326A7}" dt="2023-07-12T10:33:24.953" v="1497" actId="931"/>
          <ac:picMkLst>
            <pc:docMk/>
            <pc:sldMk cId="563315083" sldId="341"/>
            <ac:picMk id="14" creationId="{D42935EE-45C3-4D2D-8DDA-954F0473C53E}"/>
          </ac:picMkLst>
        </pc:picChg>
        <pc:picChg chg="add mod">
          <ac:chgData name="" userId="3f2a91401dacf213" providerId="LiveId" clId="{C98367A3-B01C-4702-B84B-FC18A7F326A7}" dt="2023-07-12T10:33:37.953" v="1498" actId="931"/>
          <ac:picMkLst>
            <pc:docMk/>
            <pc:sldMk cId="563315083" sldId="341"/>
            <ac:picMk id="16" creationId="{93ECB459-6479-45D2-B5D1-608BC82DB661}"/>
          </ac:picMkLst>
        </pc:picChg>
      </pc:sldChg>
      <pc:sldChg chg="del">
        <pc:chgData name="" userId="3f2a91401dacf213" providerId="LiveId" clId="{C98367A3-B01C-4702-B84B-FC18A7F326A7}" dt="2023-07-12T10:33:08.603" v="1494" actId="2696"/>
        <pc:sldMkLst>
          <pc:docMk/>
          <pc:sldMk cId="3980252864" sldId="342"/>
        </pc:sldMkLst>
      </pc:sldChg>
      <pc:sldChg chg="modSp">
        <pc:chgData name="" userId="3f2a91401dacf213" providerId="LiveId" clId="{C98367A3-B01C-4702-B84B-FC18A7F326A7}" dt="2023-07-12T10:09:01.864" v="48" actId="20577"/>
        <pc:sldMkLst>
          <pc:docMk/>
          <pc:sldMk cId="1864672249" sldId="356"/>
        </pc:sldMkLst>
        <pc:spChg chg="mod">
          <ac:chgData name="" userId="3f2a91401dacf213" providerId="LiveId" clId="{C98367A3-B01C-4702-B84B-FC18A7F326A7}" dt="2023-07-12T10:09:01.864" v="48" actId="20577"/>
          <ac:spMkLst>
            <pc:docMk/>
            <pc:sldMk cId="1864672249" sldId="356"/>
            <ac:spMk id="3" creationId="{4BA55E04-D78E-4E7D-88FC-FBE7C01CF94B}"/>
          </ac:spMkLst>
        </pc:spChg>
      </pc:sldChg>
      <pc:sldChg chg="modSp">
        <pc:chgData name="" userId="3f2a91401dacf213" providerId="LiveId" clId="{C98367A3-B01C-4702-B84B-FC18A7F326A7}" dt="2023-07-12T10:28:09.235" v="1431" actId="20577"/>
        <pc:sldMkLst>
          <pc:docMk/>
          <pc:sldMk cId="2435460872" sldId="367"/>
        </pc:sldMkLst>
        <pc:spChg chg="mod">
          <ac:chgData name="" userId="3f2a91401dacf213" providerId="LiveId" clId="{C98367A3-B01C-4702-B84B-FC18A7F326A7}" dt="2023-07-12T10:28:09.235" v="1431" actId="20577"/>
          <ac:spMkLst>
            <pc:docMk/>
            <pc:sldMk cId="2435460872" sldId="367"/>
            <ac:spMk id="3" creationId="{DF1539C1-A76A-4D42-9A58-9AC93F6F7C29}"/>
          </ac:spMkLst>
        </pc:spChg>
      </pc:sldChg>
      <pc:sldChg chg="modSp">
        <pc:chgData name="" userId="3f2a91401dacf213" providerId="LiveId" clId="{C98367A3-B01C-4702-B84B-FC18A7F326A7}" dt="2023-07-12T10:31:00.145" v="1490" actId="14100"/>
        <pc:sldMkLst>
          <pc:docMk/>
          <pc:sldMk cId="2714226158" sldId="372"/>
        </pc:sldMkLst>
        <pc:picChg chg="mod">
          <ac:chgData name="" userId="3f2a91401dacf213" providerId="LiveId" clId="{C98367A3-B01C-4702-B84B-FC18A7F326A7}" dt="2023-07-12T10:31:00.145" v="1490" actId="14100"/>
          <ac:picMkLst>
            <pc:docMk/>
            <pc:sldMk cId="2714226158" sldId="372"/>
            <ac:picMk id="5" creationId="{D90B04ED-BB91-4686-9977-CCA50E1753EE}"/>
          </ac:picMkLst>
        </pc:picChg>
      </pc:sldChg>
      <pc:sldChg chg="modSp add del">
        <pc:chgData name="" userId="3f2a91401dacf213" providerId="LiveId" clId="{C98367A3-B01C-4702-B84B-FC18A7F326A7}" dt="2023-07-12T10:30:09.503" v="1488" actId="2696"/>
        <pc:sldMkLst>
          <pc:docMk/>
          <pc:sldMk cId="61372866" sldId="381"/>
        </pc:sldMkLst>
        <pc:spChg chg="mod">
          <ac:chgData name="" userId="3f2a91401dacf213" providerId="LiveId" clId="{C98367A3-B01C-4702-B84B-FC18A7F326A7}" dt="2023-07-12T10:29:42.661" v="1484" actId="14100"/>
          <ac:spMkLst>
            <pc:docMk/>
            <pc:sldMk cId="61372866" sldId="381"/>
            <ac:spMk id="2" creationId="{D3FEE099-FEBD-41E3-8E78-C1C327DA8AFF}"/>
          </ac:spMkLst>
        </pc:spChg>
        <pc:spChg chg="mod">
          <ac:chgData name="" userId="3f2a91401dacf213" providerId="LiveId" clId="{C98367A3-B01C-4702-B84B-FC18A7F326A7}" dt="2023-07-12T10:29:45.743" v="1485" actId="14100"/>
          <ac:spMkLst>
            <pc:docMk/>
            <pc:sldMk cId="61372866" sldId="381"/>
            <ac:spMk id="3" creationId="{D7385276-341A-40E5-89EF-EE630AC63E3F}"/>
          </ac:spMkLst>
        </pc:spChg>
      </pc:sldChg>
      <pc:sldChg chg="addSp delSp modSp add">
        <pc:chgData name="" userId="3f2a91401dacf213" providerId="LiveId" clId="{C98367A3-B01C-4702-B84B-FC18A7F326A7}" dt="2023-07-12T10:33:01.371" v="1493" actId="931"/>
        <pc:sldMkLst>
          <pc:docMk/>
          <pc:sldMk cId="3168188119" sldId="381"/>
        </pc:sldMkLst>
        <pc:spChg chg="del">
          <ac:chgData name="" userId="3f2a91401dacf213" providerId="LiveId" clId="{C98367A3-B01C-4702-B84B-FC18A7F326A7}" dt="2023-07-12T10:33:01.371" v="1493" actId="931"/>
          <ac:spMkLst>
            <pc:docMk/>
            <pc:sldMk cId="3168188119" sldId="381"/>
            <ac:spMk id="3" creationId="{F7E062AD-76AE-445A-BF60-B0E46096BF73}"/>
          </ac:spMkLst>
        </pc:spChg>
        <pc:spChg chg="del">
          <ac:chgData name="" userId="3f2a91401dacf213" providerId="LiveId" clId="{C98367A3-B01C-4702-B84B-FC18A7F326A7}" dt="2023-07-12T10:32:45.727" v="1492" actId="931"/>
          <ac:spMkLst>
            <pc:docMk/>
            <pc:sldMk cId="3168188119" sldId="381"/>
            <ac:spMk id="4" creationId="{2D8B64F1-0A43-471E-93A2-EA27A86FFC7C}"/>
          </ac:spMkLst>
        </pc:spChg>
        <pc:picChg chg="add mod">
          <ac:chgData name="" userId="3f2a91401dacf213" providerId="LiveId" clId="{C98367A3-B01C-4702-B84B-FC18A7F326A7}" dt="2023-07-12T10:32:45.727" v="1492" actId="931"/>
          <ac:picMkLst>
            <pc:docMk/>
            <pc:sldMk cId="3168188119" sldId="381"/>
            <ac:picMk id="6" creationId="{1D8D3B13-3BB4-4BF9-8D0C-8DECC0D8BAD9}"/>
          </ac:picMkLst>
        </pc:picChg>
        <pc:picChg chg="add mod">
          <ac:chgData name="" userId="3f2a91401dacf213" providerId="LiveId" clId="{C98367A3-B01C-4702-B84B-FC18A7F326A7}" dt="2023-07-12T10:33:01.371" v="1493" actId="931"/>
          <ac:picMkLst>
            <pc:docMk/>
            <pc:sldMk cId="3168188119" sldId="381"/>
            <ac:picMk id="8" creationId="{654B2944-7304-44E0-B3CE-A3A12D3740C3}"/>
          </ac:picMkLst>
        </pc:picChg>
      </pc:sldChg>
      <pc:sldChg chg="addSp delSp modSp add">
        <pc:chgData name="" userId="3f2a91401dacf213" providerId="LiveId" clId="{C98367A3-B01C-4702-B84B-FC18A7F326A7}" dt="2023-07-12T10:35:08.435" v="1504" actId="931"/>
        <pc:sldMkLst>
          <pc:docMk/>
          <pc:sldMk cId="3515288599" sldId="382"/>
        </pc:sldMkLst>
        <pc:spChg chg="del">
          <ac:chgData name="" userId="3f2a91401dacf213" providerId="LiveId" clId="{C98367A3-B01C-4702-B84B-FC18A7F326A7}" dt="2023-07-12T10:35:08.435" v="1504" actId="931"/>
          <ac:spMkLst>
            <pc:docMk/>
            <pc:sldMk cId="3515288599" sldId="382"/>
            <ac:spMk id="3" creationId="{24C2875B-D5C6-44CD-88AD-7C46DFDB5AD4}"/>
          </ac:spMkLst>
        </pc:spChg>
        <pc:picChg chg="add mod">
          <ac:chgData name="" userId="3f2a91401dacf213" providerId="LiveId" clId="{C98367A3-B01C-4702-B84B-FC18A7F326A7}" dt="2023-07-12T10:35:08.435" v="1504" actId="931"/>
          <ac:picMkLst>
            <pc:docMk/>
            <pc:sldMk cId="3515288599" sldId="382"/>
            <ac:picMk id="5" creationId="{E8E6B149-9C45-4DF3-B4E5-AA33D4DEF0DD}"/>
          </ac:picMkLst>
        </pc:picChg>
      </pc:sldChg>
      <pc:sldChg chg="addSp delSp modSp add">
        <pc:chgData name="" userId="3f2a91401dacf213" providerId="LiveId" clId="{C98367A3-B01C-4702-B84B-FC18A7F326A7}" dt="2023-07-12T10:35:29.308" v="1507" actId="931"/>
        <pc:sldMkLst>
          <pc:docMk/>
          <pc:sldMk cId="1368675163" sldId="383"/>
        </pc:sldMkLst>
        <pc:spChg chg="del">
          <ac:chgData name="" userId="3f2a91401dacf213" providerId="LiveId" clId="{C98367A3-B01C-4702-B84B-FC18A7F326A7}" dt="2023-07-12T10:35:29.308" v="1507" actId="931"/>
          <ac:spMkLst>
            <pc:docMk/>
            <pc:sldMk cId="1368675163" sldId="383"/>
            <ac:spMk id="3" creationId="{3B353F0A-56C5-469E-8214-F280608C8815}"/>
          </ac:spMkLst>
        </pc:spChg>
        <pc:picChg chg="add mod">
          <ac:chgData name="" userId="3f2a91401dacf213" providerId="LiveId" clId="{C98367A3-B01C-4702-B84B-FC18A7F326A7}" dt="2023-07-12T10:35:29.308" v="1507" actId="931"/>
          <ac:picMkLst>
            <pc:docMk/>
            <pc:sldMk cId="1368675163" sldId="383"/>
            <ac:picMk id="5" creationId="{67E90DE0-EC60-4D21-88FF-13565FE3333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D33DD9C2-CB97-41E0-A6E9-B40795573F2C}" type="datetime1">
              <a:rPr lang="cs-CZ" smtClean="0"/>
              <a:pPr algn="r" rtl="0"/>
              <a:t>12.07.2023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ECFB3508-91B3-4AF4-A0EC-7B9C235B003E}" type="datetime1">
              <a:rPr lang="cs-CZ" smtClean="0"/>
              <a:pPr/>
              <a:t>12.07.2023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935E2820-AFE1-45FA-949E-17BDB534E1D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7DB0018-149F-4EB5-AB28-C95E7E723D76}" type="datetime1">
              <a:rPr lang="cs-CZ" smtClean="0"/>
              <a:pPr/>
              <a:t>12.07.2023</a:t>
            </a:fld>
            <a:endParaRPr lang="cs-CZ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A901616-0329-4558-91CA-A7042F72E820}" type="datetime1">
              <a:rPr lang="cs-CZ" smtClean="0"/>
              <a:pPr/>
              <a:t>12.07.2023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B71848-1D2F-40BB-BD0A-26003A78CD1A}" type="datetime1">
              <a:rPr lang="cs-CZ" smtClean="0"/>
              <a:pPr/>
              <a:t>12.07.2023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CEABFA8-C154-48E5-A385-B88A7402136A}" type="datetime1">
              <a:rPr lang="cs-CZ" smtClean="0"/>
              <a:pPr/>
              <a:t>12.07.2023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735E3DE-ACF7-4FFB-82AD-7D75E55B1CEF}" type="datetime1">
              <a:rPr lang="cs-CZ" smtClean="0"/>
              <a:pPr/>
              <a:t>12.07.2023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70C15E0-505D-499A-819E-E7C36787A8BD}" type="datetime1">
              <a:rPr lang="cs-CZ" smtClean="0"/>
              <a:pPr/>
              <a:t>12.07.2023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14BD604-D43F-4A48-8757-9D6B3BC4234A}" type="datetime1">
              <a:rPr lang="cs-CZ" smtClean="0"/>
              <a:pPr/>
              <a:t>12.07.2023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020D262-588D-42BF-A67E-C96A92270806}" type="datetime1">
              <a:rPr lang="cs-CZ" smtClean="0"/>
              <a:pPr/>
              <a:t>12.07.2023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BB8BD7-BFF0-4FE2-A187-FD9B63AD86A2}" type="datetime1">
              <a:rPr lang="cs-CZ" smtClean="0"/>
              <a:pPr/>
              <a:t>12.07.2023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5C739F6-7153-46AE-9F29-5C2DF5DAD2E9}" type="datetime1">
              <a:rPr lang="cs-CZ" smtClean="0"/>
              <a:pPr/>
              <a:t>12.07.2023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88CE59C-16C2-405C-8557-9B32B28EAFFF}" type="datetime1">
              <a:rPr lang="cs-CZ" smtClean="0"/>
              <a:pPr/>
              <a:t>12.07.2023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fld id="{B98B64A2-F415-47FA-83C8-2A2D23407727}" type="datetime1">
              <a:rPr lang="cs-CZ" smtClean="0"/>
              <a:pPr/>
              <a:t>12.07.2023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496AA-C839-487C-80AC-4C839EA91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951" y="1600200"/>
            <a:ext cx="7789864" cy="2486025"/>
          </a:xfrm>
        </p:spPr>
        <p:txBody>
          <a:bodyPr/>
          <a:lstStyle/>
          <a:p>
            <a:r>
              <a:rPr lang="cs-CZ" dirty="0"/>
              <a:t>ŠKOLNÍ ROK 2022-2023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ABFF04E-5BF1-464C-B958-C9CDAA691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211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AD78B8-777C-40DF-B8FF-E56976A5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0C7726F-6B21-4068-9BAB-B14B85E2EF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8A5F8D9-7428-46CA-AFC9-F2F46260E9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30861520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89DA6D-13F3-4024-8874-202F510C1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FF2169B-B470-4BA4-8D66-FF0F96502D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3100"/>
            <a:ext cx="4572000" cy="34290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CC5D13C4-D0C0-470A-946C-974495EA38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31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203909636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7B7F26-3884-4872-992A-E69BD305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90B04ED-BB91-4686-9977-CCA50E175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63" y="304800"/>
            <a:ext cx="4632324" cy="5410200"/>
          </a:xfrm>
        </p:spPr>
      </p:pic>
    </p:spTree>
    <p:extLst>
      <p:ext uri="{BB962C8B-B14F-4D97-AF65-F5344CB8AC3E}">
        <p14:creationId xmlns:p14="http://schemas.microsoft.com/office/powerpoint/2010/main" val="27142261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99CFAD-7C76-4B79-AA15-9E76D9BD5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CAE6980C-88C2-4640-9565-398850C031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630091"/>
            <a:ext cx="4572000" cy="2055018"/>
          </a:xfr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76FD0289-621F-41A5-AC79-CA6B3AC863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55" y="1600200"/>
            <a:ext cx="1849516" cy="4114800"/>
          </a:xfrm>
        </p:spPr>
      </p:pic>
    </p:spTree>
    <p:extLst>
      <p:ext uri="{BB962C8B-B14F-4D97-AF65-F5344CB8AC3E}">
        <p14:creationId xmlns:p14="http://schemas.microsoft.com/office/powerpoint/2010/main" val="17483509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EA63DF-458F-4329-B4CE-EF86FF5D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27A8171-6441-475C-8C45-7674A809FC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58" y="1600200"/>
            <a:ext cx="308810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E4ADD184-1E52-42F8-8DC6-3AB33FF273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0868"/>
            <a:ext cx="4572000" cy="3433464"/>
          </a:xfrm>
        </p:spPr>
      </p:pic>
    </p:spTree>
    <p:extLst>
      <p:ext uri="{BB962C8B-B14F-4D97-AF65-F5344CB8AC3E}">
        <p14:creationId xmlns:p14="http://schemas.microsoft.com/office/powerpoint/2010/main" val="325136527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3862BC-F9E5-442F-98AA-705870A56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477A3C5-AD7D-418A-81E8-7F268E5161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1984"/>
            <a:ext cx="4572000" cy="343123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005D696F-D8FD-4CB9-B582-EA941075F8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1984"/>
            <a:ext cx="4572000" cy="3431232"/>
          </a:xfrm>
        </p:spPr>
      </p:pic>
    </p:spTree>
    <p:extLst>
      <p:ext uri="{BB962C8B-B14F-4D97-AF65-F5344CB8AC3E}">
        <p14:creationId xmlns:p14="http://schemas.microsoft.com/office/powerpoint/2010/main" val="22464385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A86F4B-5F96-4737-BA87-F9DBB8469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DDBE2A4-1B29-4FEC-9555-7410F4C3D1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B465D38-899C-4F4B-AF07-1973E6E368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28122546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033C31-85D5-4340-9DA6-15F30395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C890820-14D4-4C41-A145-1724D047F8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3100"/>
            <a:ext cx="4572000" cy="34290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E4AE7C87-0D44-4219-8EC9-19A98BFA14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58" y="1600200"/>
            <a:ext cx="3088109" cy="4114800"/>
          </a:xfrm>
        </p:spPr>
      </p:pic>
    </p:spTree>
    <p:extLst>
      <p:ext uri="{BB962C8B-B14F-4D97-AF65-F5344CB8AC3E}">
        <p14:creationId xmlns:p14="http://schemas.microsoft.com/office/powerpoint/2010/main" val="180463545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F0D010-BDDE-4364-92E5-0C8310FDE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2B90F69-8F70-41E9-9314-E3F39A88BC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58" y="1600200"/>
            <a:ext cx="308810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1406085-01B6-4126-A557-A656910DBD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630091"/>
            <a:ext cx="4572000" cy="2055018"/>
          </a:xfrm>
        </p:spPr>
      </p:pic>
    </p:spTree>
    <p:extLst>
      <p:ext uri="{BB962C8B-B14F-4D97-AF65-F5344CB8AC3E}">
        <p14:creationId xmlns:p14="http://schemas.microsoft.com/office/powerpoint/2010/main" val="32987868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0A1ED8-53BA-42C2-AD37-C29D01E76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863450A-6F9E-40C1-942C-5B3E1BC346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630091"/>
            <a:ext cx="4572000" cy="2055018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D67C8F32-AA11-411A-B2BD-BB57B2D0CB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0868"/>
            <a:ext cx="4572000" cy="3433464"/>
          </a:xfrm>
        </p:spPr>
      </p:pic>
    </p:spTree>
    <p:extLst>
      <p:ext uri="{BB962C8B-B14F-4D97-AF65-F5344CB8AC3E}">
        <p14:creationId xmlns:p14="http://schemas.microsoft.com/office/powerpoint/2010/main" val="39261973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4D8769-5594-48E7-BA8F-18E131A8C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3D847C2-C1AD-4415-A14E-E33B9889E3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1984"/>
            <a:ext cx="4572000" cy="343123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750F956-418D-48DA-A4D4-2349B5AAB4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1984"/>
            <a:ext cx="4572000" cy="3431232"/>
          </a:xfrm>
        </p:spPr>
      </p:pic>
    </p:spTree>
    <p:extLst>
      <p:ext uri="{BB962C8B-B14F-4D97-AF65-F5344CB8AC3E}">
        <p14:creationId xmlns:p14="http://schemas.microsoft.com/office/powerpoint/2010/main" val="3880409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D46644-4592-4C93-BC36-A32AC305A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F179282-5E02-431D-BD12-092F383608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604247"/>
            <a:ext cx="4572000" cy="210670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AD2C9F4-700C-4604-9451-E0F77D26A7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575360"/>
            <a:ext cx="4572000" cy="2164480"/>
          </a:xfrm>
        </p:spPr>
      </p:pic>
    </p:spTree>
    <p:extLst>
      <p:ext uri="{BB962C8B-B14F-4D97-AF65-F5344CB8AC3E}">
        <p14:creationId xmlns:p14="http://schemas.microsoft.com/office/powerpoint/2010/main" val="331468770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81F137-A7B6-4765-B440-92FDBC2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A569BF8-049E-42B5-8901-FC81CDF64C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630091"/>
            <a:ext cx="4572000" cy="2055018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A61D728-C3E5-4F55-8879-1FC7450BFC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31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61210984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549DA1-796F-458F-9DB1-E531B07C6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8494979-2E51-4AD3-87F1-032F9EDC9E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58" y="1600200"/>
            <a:ext cx="308810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65FF5BAE-328F-4B96-AE06-655887FD95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630091"/>
            <a:ext cx="4572000" cy="2055018"/>
          </a:xfrm>
        </p:spPr>
      </p:pic>
    </p:spTree>
    <p:extLst>
      <p:ext uri="{BB962C8B-B14F-4D97-AF65-F5344CB8AC3E}">
        <p14:creationId xmlns:p14="http://schemas.microsoft.com/office/powerpoint/2010/main" val="3707820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48C6CB-BD3E-4B46-B36D-DDE31A1B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05686D3-41F6-499C-AF03-D032079B42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C07D5E0-FD27-4F34-AA39-531ED395AE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588168"/>
            <a:ext cx="4572000" cy="2138863"/>
          </a:xfrm>
        </p:spPr>
      </p:pic>
    </p:spTree>
    <p:extLst>
      <p:ext uri="{BB962C8B-B14F-4D97-AF65-F5344CB8AC3E}">
        <p14:creationId xmlns:p14="http://schemas.microsoft.com/office/powerpoint/2010/main" val="3922401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81A7B-05D7-4987-AB77-F298AE0D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C9AB587-A616-4B0D-803F-A45464F21B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3100"/>
            <a:ext cx="4572000" cy="34290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F758D5C4-CCCC-4F1E-A68E-56310CA430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31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06246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330BA8-F713-4CBC-9D9F-32DC864AA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Říjen 2022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E22BBF-19C5-48A2-B3DB-151CA3B84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začátku října začalo ve školní družině první létání draků v oblacích. Od poloviny října se ve družině vyráběli létající papíroví draci. Tvořily se dekorace z přírodnin – listová zvířátka, velké stromy, otisky z listů. Na den stromů se besedovalo o stromech a také se zpívali písničky. Konec října by věnován Halloweenu, při kterém se dlabali dýně a vyráběli pavouci a kočky. Hovořilo se i o Dušičkám.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5488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134970-522E-406D-B003-5E2E6099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1980C97-30AF-45E2-8C38-1F60B4A2DF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3100"/>
            <a:ext cx="4572000" cy="34290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1BC5AE5-E7FA-4269-A290-2F9B057F8D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31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738306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9A603C-484C-4869-A87A-B8A831B54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F81D947-42E7-478E-8EA5-4C8B658E39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348" y="1600200"/>
            <a:ext cx="340372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3A216D5-8DF6-440F-8CD8-8BAEB23C96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1122"/>
            <a:ext cx="4572000" cy="3432955"/>
          </a:xfrm>
        </p:spPr>
      </p:pic>
    </p:spTree>
    <p:extLst>
      <p:ext uri="{BB962C8B-B14F-4D97-AF65-F5344CB8AC3E}">
        <p14:creationId xmlns:p14="http://schemas.microsoft.com/office/powerpoint/2010/main" val="1597626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4299D-788C-48EA-BCD8-425C40E0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A4F18A8-F04C-4EB6-8125-652BC58E48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3100"/>
            <a:ext cx="4572000" cy="34290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25B5D1E-73A8-4831-B675-701A391920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31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003741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1C2BBE-4EFD-4655-85ED-DE6BE9E2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98FD1DB-8E6D-415D-B6D6-FEE980E9A4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61191BCA-6017-4D1D-8831-A7BD8C86A2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3239056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4CCB3-CE52-4A51-91FE-266FE7FE1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9F201F6-3B8E-4C0D-8761-45E6AB5957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83" y="1600200"/>
            <a:ext cx="308965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DC8E9040-94B3-4E2E-AD18-5B4FE0780F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003" y="1600200"/>
            <a:ext cx="3635619" cy="4114800"/>
          </a:xfrm>
        </p:spPr>
      </p:pic>
    </p:spTree>
    <p:extLst>
      <p:ext uri="{BB962C8B-B14F-4D97-AF65-F5344CB8AC3E}">
        <p14:creationId xmlns:p14="http://schemas.microsoft.com/office/powerpoint/2010/main" val="323869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F1BEF-5D8D-47D1-B8E9-3F0ADEB2B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Září 2022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0F14C7-1253-4E46-9B39-00DB27E8D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 školní družině začalo utváření nového kolektivu prostřednictvím seznamovacích her. Opakovali se zásady slušného chování, bezpečného pohybu v prostorách družiny, školy, hřiště, jídelny, zahrady, při přechodu ze školy. Povídalo se o zážitcích z prázdnin. Vznikala nová dílka – strašidlo ze jména, moje rodina, slunečnice a berušky. Konec září se ve družině věnoval sklizni ovoce a zeleniny. Vznikala dílka z různých materiálů - ovoce, houby, ježci, lišky, dýně, stromy a draci. Zářijové dny využila družina k hrám na školním hřišti a na školní zahradě. 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226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E44438-A083-4F0F-93ED-0D29F9AD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AE4DDCB-1519-4742-986F-CC0330AF7F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1EBEF2D6-1E7A-475F-9351-EC001DF1B2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3136800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774ACE-A82A-4B43-889C-945250C5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A914BC2-1751-4724-8688-3AEB9A7175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062A736-FE54-4BBF-9B18-7DED64650A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142098"/>
            <a:ext cx="4572000" cy="3031003"/>
          </a:xfrm>
        </p:spPr>
      </p:pic>
    </p:spTree>
    <p:extLst>
      <p:ext uri="{BB962C8B-B14F-4D97-AF65-F5344CB8AC3E}">
        <p14:creationId xmlns:p14="http://schemas.microsoft.com/office/powerpoint/2010/main" val="4047825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6095C4-242B-4A81-8F3E-1562A4B80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Listopad 2022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BB1741-4681-49B2-A397-394C43B9B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 listopadu se pod drobnohledem školní družiny ocitl les. Povídalo se o lesních zvířátkách a co jim můžeme nosit do lesa v zimě. Vyrábělo se společné dílo s názvem Les. Tvořila se různá zvířátka z lesa. O svatém Martinovi se vyprávělo o jeho příběhu, malovali se koně a učila se básnička. </a:t>
            </a:r>
          </a:p>
        </p:txBody>
      </p:sp>
    </p:spTree>
    <p:extLst>
      <p:ext uri="{BB962C8B-B14F-4D97-AF65-F5344CB8AC3E}">
        <p14:creationId xmlns:p14="http://schemas.microsoft.com/office/powerpoint/2010/main" val="2942940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F49519-AB0D-4C27-B970-BF0BFD618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3007ABA-F439-481F-9E52-0F661A9FC1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3100"/>
            <a:ext cx="4572000" cy="34290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0BF7923-3133-45EB-8DFC-DB24A357CF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31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684552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E92E2-73F1-4BF3-8196-2E2185C8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A92E7D1-7DDD-4F78-A4E7-71E0A9F7AF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586037"/>
            <a:ext cx="4572000" cy="214312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13EF4EFF-2979-4A6D-B070-CF153B77C2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58" y="1600200"/>
            <a:ext cx="3088109" cy="4114800"/>
          </a:xfrm>
        </p:spPr>
      </p:pic>
    </p:spTree>
    <p:extLst>
      <p:ext uri="{BB962C8B-B14F-4D97-AF65-F5344CB8AC3E}">
        <p14:creationId xmlns:p14="http://schemas.microsoft.com/office/powerpoint/2010/main" val="18449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6A4E06-366B-4786-B5F8-64A07322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23F597B-0A48-4566-B24B-C64A77AB2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097" y="800100"/>
            <a:ext cx="5830689" cy="4914900"/>
          </a:xfrm>
        </p:spPr>
      </p:pic>
    </p:spTree>
    <p:extLst>
      <p:ext uri="{BB962C8B-B14F-4D97-AF65-F5344CB8AC3E}">
        <p14:creationId xmlns:p14="http://schemas.microsoft.com/office/powerpoint/2010/main" val="2438747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DBD7A-88BB-4881-B099-4935EA5D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C02D74D-37A1-4EBF-B44F-72EFC6AB94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2C165F3-7E5B-49E6-8437-A6DCAEC284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31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315579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201315-B338-41EA-BE79-0577CAD2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D55D1FBB-3FB6-4222-8E2F-E263512E4F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3100"/>
            <a:ext cx="4572000" cy="3429000"/>
          </a:xfr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65D4A184-EEB1-4661-8438-87A02CDCC3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31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043921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01108-0243-4255-9817-9E406091E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03CE28D-6801-461A-BA43-A82101F51D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678472"/>
            <a:ext cx="4572000" cy="3958256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C46F14D8-E017-4BB8-9693-731F05D592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798587"/>
            <a:ext cx="4572000" cy="3718025"/>
          </a:xfrm>
        </p:spPr>
      </p:pic>
    </p:spTree>
    <p:extLst>
      <p:ext uri="{BB962C8B-B14F-4D97-AF65-F5344CB8AC3E}">
        <p14:creationId xmlns:p14="http://schemas.microsoft.com/office/powerpoint/2010/main" val="2639209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6D6541-9F6E-4407-9C49-6D9DD0DB4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74E1ADD-4A5F-4D3F-8C33-E2D1970890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1800496-09F5-4A1F-B07A-E8DE3A659B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31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167061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2EB2C-F6E3-4CD2-A600-89B256121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17FD124-AB99-48D2-B001-27D2617861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371FAE48-86B3-4CDC-809B-1ACFA762B8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587906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E273AB-1D5B-4421-82C1-DB5FF6952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61DC182-03B5-4646-B53E-CA9C56635F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D349B2E0-E45F-4054-A98F-E4CCD8433C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3048011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117BBC-984C-493D-B525-C4BE14E93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14701BB-C8C1-4B19-A319-26F6EE5DFB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F37DD21D-379C-4BC8-8C02-90DB135FB2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40358223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EB8413-3E20-4D44-9B15-17BBF4A05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248A9FD-F859-4866-9C6F-84B149C1B2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58" y="1600200"/>
            <a:ext cx="308810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6CDE2967-6276-4A7F-A33B-B4904DDEE0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58" y="1600200"/>
            <a:ext cx="3088109" cy="4114800"/>
          </a:xfrm>
        </p:spPr>
      </p:pic>
    </p:spTree>
    <p:extLst>
      <p:ext uri="{BB962C8B-B14F-4D97-AF65-F5344CB8AC3E}">
        <p14:creationId xmlns:p14="http://schemas.microsoft.com/office/powerpoint/2010/main" val="1042990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5CFF24-B4EA-4CDB-9204-A2165E8C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Prosinec 2022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0A8953-DD15-4DD7-A459-0A54F5210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Prosinec začal tradičně čerty, Mikulášem a anděli. Povídaly se různé příběhy a vyprávěly pohádky. Vyráběly se různé výrobky – andílci, čerti, Mikulášové, přání. Psal se dopis Ježíškovi. Před vánočními svátky se konaly ve družině vánoční besídky plné koled, staročeských zvyků a dárečků. </a:t>
            </a:r>
          </a:p>
        </p:txBody>
      </p:sp>
    </p:spTree>
    <p:extLst>
      <p:ext uri="{BB962C8B-B14F-4D97-AF65-F5344CB8AC3E}">
        <p14:creationId xmlns:p14="http://schemas.microsoft.com/office/powerpoint/2010/main" val="1500062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DF9D3-AF88-4845-A8BA-D4811496D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33985D6-4AA2-496E-9F1D-EE4CA58BE6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946797"/>
            <a:ext cx="4572000" cy="1421606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8E963255-6663-4B89-99FA-78105DBC59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31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618222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76CF5D-8425-45AA-9D29-858FEC347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FD677A0-CF63-4BBE-989A-586F0A725C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8F47DA46-D05F-4D2E-B7E3-3622393262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31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2904185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24690-CBF2-4EF2-BFFE-CDB94D2EB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F15AC68-C919-4D2F-ADFB-2C6C3B0F07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291358"/>
            <a:ext cx="4572000" cy="2732484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F68E598C-16EE-44C6-A4FC-F5E688F1F3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3160076"/>
            <a:ext cx="4572000" cy="995048"/>
          </a:xfrm>
        </p:spPr>
      </p:pic>
    </p:spTree>
    <p:extLst>
      <p:ext uri="{BB962C8B-B14F-4D97-AF65-F5344CB8AC3E}">
        <p14:creationId xmlns:p14="http://schemas.microsoft.com/office/powerpoint/2010/main" val="2308618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4C87E6-4AFC-45E4-8BA4-C8D53356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533707F-BD34-4C80-BB3A-323F68B19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098" y="904875"/>
            <a:ext cx="6286302" cy="4810125"/>
          </a:xfrm>
        </p:spPr>
      </p:pic>
    </p:spTree>
    <p:extLst>
      <p:ext uri="{BB962C8B-B14F-4D97-AF65-F5344CB8AC3E}">
        <p14:creationId xmlns:p14="http://schemas.microsoft.com/office/powerpoint/2010/main" val="3270981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A2D7BE-C317-4EF4-A6F0-9163B2F2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F7ADD8B-92E6-4DE3-869D-0B95AEA3B3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3291D8C-6138-449C-A199-7E75E2D268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42664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99EFE0-54C7-4359-BAF5-2050900C1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F1F46DE-7809-4FA3-B911-F5883EC3C6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58" y="1600200"/>
            <a:ext cx="308810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7ECEE38-EB24-4988-A459-7B17D34429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25" y="1600200"/>
            <a:ext cx="2314575" cy="4114800"/>
          </a:xfrm>
        </p:spPr>
      </p:pic>
    </p:spTree>
    <p:extLst>
      <p:ext uri="{BB962C8B-B14F-4D97-AF65-F5344CB8AC3E}">
        <p14:creationId xmlns:p14="http://schemas.microsoft.com/office/powerpoint/2010/main" val="1178862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8D4FC8-CD81-4EB6-B711-D22ECE7DE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185D6CB-FF66-4D9E-8558-C27975229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FA69CFF-1E32-4B47-95E0-D29284DD70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96" y="2505075"/>
            <a:ext cx="4449233" cy="3336925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5E381D8-5444-4B1A-8702-549675C343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276B4B84-1A32-47D6-B191-0C4FCF89BCB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96" y="2505075"/>
            <a:ext cx="4449233" cy="3336925"/>
          </a:xfrm>
        </p:spPr>
      </p:pic>
    </p:spTree>
    <p:extLst>
      <p:ext uri="{BB962C8B-B14F-4D97-AF65-F5344CB8AC3E}">
        <p14:creationId xmlns:p14="http://schemas.microsoft.com/office/powerpoint/2010/main" val="3755797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6899D-E093-48B4-8B7E-899F6BC1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F6AD64D-BB30-4577-8B61-488A36AC48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209874"/>
            <a:ext cx="4572000" cy="2895451"/>
          </a:xfrm>
        </p:spPr>
      </p:pic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BE9041DE-8A56-4CA9-A098-AEA74C466E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83" y="1600200"/>
            <a:ext cx="4049259" cy="4114800"/>
          </a:xfrm>
        </p:spPr>
      </p:pic>
    </p:spTree>
    <p:extLst>
      <p:ext uri="{BB962C8B-B14F-4D97-AF65-F5344CB8AC3E}">
        <p14:creationId xmlns:p14="http://schemas.microsoft.com/office/powerpoint/2010/main" val="2607396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FBDEB-0EFE-4AAD-A751-CDE889853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06BD18F-2FB7-4570-BE22-AF19BA8429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3100"/>
            <a:ext cx="4572000" cy="34290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D34E03FB-F8F6-4DBB-A427-A70235714A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753" y="1600200"/>
            <a:ext cx="2960119" cy="4114800"/>
          </a:xfrm>
        </p:spPr>
      </p:pic>
    </p:spTree>
    <p:extLst>
      <p:ext uri="{BB962C8B-B14F-4D97-AF65-F5344CB8AC3E}">
        <p14:creationId xmlns:p14="http://schemas.microsoft.com/office/powerpoint/2010/main" val="14468545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AC136B-1FDF-48B4-83F6-DC01848A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109FE29-8014-4AB8-BB62-D8C29123BC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EF1D1FD-A3D3-4DAE-AB51-DCD953E6B0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16116971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FE889-6A6C-482B-B7E9-2761C205C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2D75CB3-1F28-4527-8959-448049B803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529174"/>
            <a:ext cx="4572000" cy="225685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50C6580-C927-47E2-8DC8-2F99F1A338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1984"/>
            <a:ext cx="4572000" cy="3431232"/>
          </a:xfrm>
        </p:spPr>
      </p:pic>
    </p:spTree>
    <p:extLst>
      <p:ext uri="{BB962C8B-B14F-4D97-AF65-F5344CB8AC3E}">
        <p14:creationId xmlns:p14="http://schemas.microsoft.com/office/powerpoint/2010/main" val="2011817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58716B-CBDC-4782-B9F8-3B7FE4A2F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ACF052B-E5B4-410D-975C-4CA57FEF6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52" y="790575"/>
            <a:ext cx="5228135" cy="4924425"/>
          </a:xfrm>
        </p:spPr>
      </p:pic>
    </p:spTree>
    <p:extLst>
      <p:ext uri="{BB962C8B-B14F-4D97-AF65-F5344CB8AC3E}">
        <p14:creationId xmlns:p14="http://schemas.microsoft.com/office/powerpoint/2010/main" val="6819933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49D7A-8E95-4E89-9EE1-E5F2E8139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Leden 2023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3CAB9F-9544-4D02-A902-A2FE42F2D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začátku ledna se maloval novoroční ohňostroj. Povídalo se o svátku Tří králů. Vyráběly se koruny a zpívala se koleda My tři králové. Povídalo se o zajímavostech zimy, o zvířátkách v zimě, četly se zimní příběhy a hrály se nové hry. Tvořily se sněhuláci, čepice a rukavice, krmítka pro ptáčky. Na konci ledna napadl tolik vyhlížený sníh a žáci ve družině mohli vytvářet různé sněhové stavby a sněhuláky.  </a:t>
            </a:r>
          </a:p>
        </p:txBody>
      </p:sp>
    </p:spTree>
    <p:extLst>
      <p:ext uri="{BB962C8B-B14F-4D97-AF65-F5344CB8AC3E}">
        <p14:creationId xmlns:p14="http://schemas.microsoft.com/office/powerpoint/2010/main" val="39475366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56B9D7-D3D7-40D3-B8B8-D70831702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9817D02-ACC9-4A4E-99C4-F14B91939B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3100"/>
            <a:ext cx="4572000" cy="34290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28DD48A-CAEE-4B0E-8425-B1210E5E7C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1122"/>
            <a:ext cx="4572000" cy="3432955"/>
          </a:xfrm>
        </p:spPr>
      </p:pic>
    </p:spTree>
    <p:extLst>
      <p:ext uri="{BB962C8B-B14F-4D97-AF65-F5344CB8AC3E}">
        <p14:creationId xmlns:p14="http://schemas.microsoft.com/office/powerpoint/2010/main" val="37885378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D8F92C-26EB-4DDD-9DDF-7716CF658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00197AC-4C9A-4237-A2D8-A4285C2ADF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83" y="1600200"/>
            <a:ext cx="308965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31A1C6F-1EE0-4D04-BAE3-ECD42A3138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1122"/>
            <a:ext cx="4572000" cy="3432955"/>
          </a:xfrm>
        </p:spPr>
      </p:pic>
    </p:spTree>
    <p:extLst>
      <p:ext uri="{BB962C8B-B14F-4D97-AF65-F5344CB8AC3E}">
        <p14:creationId xmlns:p14="http://schemas.microsoft.com/office/powerpoint/2010/main" val="41460542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3547A9-2E7A-4425-B692-F5C25A9F7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A8BE70D-261C-413C-97E0-4C10902C15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125BCB4-8F3A-4025-816F-A9896F7384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30255255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E5952F-3D70-4FC1-A439-91B4142CB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4B4B239-40F2-44F0-A386-BCDC683590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3C93724D-3287-4EA9-9E81-895C130223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1546060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EE2707-AEE0-4000-BC4C-338C84A5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9667049-78BE-41CC-915A-8F846AF4E8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FD13FEDD-26FF-44A1-85E7-C89BCE9192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17791017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3592D4-A65C-43C0-8599-60D89591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C9354E1-7D56-475C-A645-1ED16246B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13" y="160020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1003531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08118D-58CF-4FA4-84AB-F35AC24E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4BB39D1-B2AD-4E55-A3D1-959FC2D92F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248" y="1600200"/>
            <a:ext cx="419393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868DA6D1-C62E-4876-9DE0-61DC52B6BB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125818"/>
            <a:ext cx="4572000" cy="3063563"/>
          </a:xfrm>
        </p:spPr>
      </p:pic>
    </p:spTree>
    <p:extLst>
      <p:ext uri="{BB962C8B-B14F-4D97-AF65-F5344CB8AC3E}">
        <p14:creationId xmlns:p14="http://schemas.microsoft.com/office/powerpoint/2010/main" val="1459041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BC869-276C-411A-91AA-C3AF6908E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09F61BBB-A729-4613-9B0B-F202EAF6D8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83" y="1600200"/>
            <a:ext cx="3089659" cy="4114800"/>
          </a:xfrm>
        </p:spPr>
      </p:pic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0E32F2C8-B010-4636-BE14-0F80F5F90E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622856"/>
            <a:ext cx="4572000" cy="2069487"/>
          </a:xfrm>
        </p:spPr>
      </p:pic>
    </p:spTree>
    <p:extLst>
      <p:ext uri="{BB962C8B-B14F-4D97-AF65-F5344CB8AC3E}">
        <p14:creationId xmlns:p14="http://schemas.microsoft.com/office/powerpoint/2010/main" val="41868980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C1D67-08B6-4180-A3B0-42AF02684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B5F6DBA-D436-4EF4-B95C-E29D7A36AE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3100"/>
            <a:ext cx="4572000" cy="34290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873C6E30-1F53-41B7-98C0-FB7EF08C39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1007153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473AFC-6B70-4D2E-AD3D-A7BF8237F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Únor 2023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F94AE3-99AE-48B8-9AD2-5BE46FEC0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 únoru se středem pozornosti stala města, především naše město Česká Skalice, jeho historie a současnost. Nejvíce času bylo věnováno slavným osobnostem. Zejména Boženě Němcové a jejímu lidskému a literárnímu odkazu. Žáci se seznámili s jejím původem, životem a dílem. Období masopustu si pak připomínali tvořením masek a postavičkami klaunů. Vyráběly různé výrobky se srdíčky na den sv. Valentýna. Před jarními prázdninami se ve školní družině konala karnevalová odpoledne se soutěžemi a hrami.  </a:t>
            </a:r>
          </a:p>
        </p:txBody>
      </p:sp>
    </p:spTree>
    <p:extLst>
      <p:ext uri="{BB962C8B-B14F-4D97-AF65-F5344CB8AC3E}">
        <p14:creationId xmlns:p14="http://schemas.microsoft.com/office/powerpoint/2010/main" val="3661691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1DA020-4CDF-4B27-B7EF-10B14344F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6D45B7D-DF33-4DEE-AAC6-DB21C94916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83" y="1600200"/>
            <a:ext cx="308965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9F9FF39-6C10-4659-BEEE-C9B028C51A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1122"/>
            <a:ext cx="4572000" cy="3432955"/>
          </a:xfrm>
        </p:spPr>
      </p:pic>
    </p:spTree>
    <p:extLst>
      <p:ext uri="{BB962C8B-B14F-4D97-AF65-F5344CB8AC3E}">
        <p14:creationId xmlns:p14="http://schemas.microsoft.com/office/powerpoint/2010/main" val="4892302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B271E-064C-44BA-A3C1-62A32F35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14A7979-F78A-423A-A062-B0CD828B2A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1941122"/>
            <a:ext cx="5084763" cy="3335728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74A2076-C076-4C8D-B1DA-E52CEE1490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1122"/>
            <a:ext cx="4572000" cy="3432955"/>
          </a:xfrm>
        </p:spPr>
      </p:pic>
    </p:spTree>
    <p:extLst>
      <p:ext uri="{BB962C8B-B14F-4D97-AF65-F5344CB8AC3E}">
        <p14:creationId xmlns:p14="http://schemas.microsoft.com/office/powerpoint/2010/main" val="21346251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690A9-3818-47EE-8B8D-898F4A6E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0D667CD-241A-44DD-95E9-44DA35BE8F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DDAD6B55-66F4-40C7-95BF-5C74D6FB15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14231873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31DCF-60D3-4F28-8EF8-6476509B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2AEF39D-2DD6-41E6-90EC-9AF9B9F547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40E8A85-ABC0-4F2E-9051-BD49A9124A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31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6820860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18F5E-D1D3-497F-A1F1-DB1D25FB7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18B4A81-E900-488C-BF23-4BF5392978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C73B3BD7-BDBB-4AB4-8006-A76024DFE0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1991602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29293C-B476-4ED2-BE90-E9F24277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55CF6CC-16DB-4CB9-A729-1B4F2CFDF7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1122"/>
            <a:ext cx="4572000" cy="343295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7F4010F-D626-4749-A87C-C8462384E0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1122"/>
            <a:ext cx="4572000" cy="3432955"/>
          </a:xfrm>
        </p:spPr>
      </p:pic>
    </p:spTree>
    <p:extLst>
      <p:ext uri="{BB962C8B-B14F-4D97-AF65-F5344CB8AC3E}">
        <p14:creationId xmlns:p14="http://schemas.microsoft.com/office/powerpoint/2010/main" val="37371649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85DA4-75B4-471B-AB97-FBBFAD059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C6711F7-937A-4B35-978F-DD9C5C8951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83" y="1600200"/>
            <a:ext cx="308965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F8B323F5-8997-404E-B5BD-8A040303C5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983" y="1600200"/>
            <a:ext cx="3089659" cy="4114800"/>
          </a:xfrm>
        </p:spPr>
      </p:pic>
    </p:spTree>
    <p:extLst>
      <p:ext uri="{BB962C8B-B14F-4D97-AF65-F5344CB8AC3E}">
        <p14:creationId xmlns:p14="http://schemas.microsoft.com/office/powerpoint/2010/main" val="38863805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21EDE-87BB-4201-B684-473F9D4C1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9662AB1-F6C5-45C3-A94A-3CD39D9F5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106" y="304799"/>
            <a:ext cx="3013344" cy="5857875"/>
          </a:xfrm>
        </p:spPr>
      </p:pic>
    </p:spTree>
    <p:extLst>
      <p:ext uri="{BB962C8B-B14F-4D97-AF65-F5344CB8AC3E}">
        <p14:creationId xmlns:p14="http://schemas.microsoft.com/office/powerpoint/2010/main" val="5501204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002D6-2DDC-4D48-A1F4-61338A8B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Březen 2023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7E1251-180D-402F-AB67-0AD7C45CF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Březnové stěžejní téma tvořil středověk. Povídalo se o životě ve středověku, kreslili se erby, zbraně, princezny, princové a stavěli různé stavby hradů. Zkoumal se středověk na hradech, tvrzích a panských sídlech. Posuzoval se obranný systém a nahlíželo se do vybavení hradu. Pozornosti neušla ani středověká móda. Nepostradatelnost vody pro život celé naší planety si žáci ověřili v zábavném testu na den vody. Žáci školní družiny ke konci března malovali kraslice na akci Kraslice pro náměstí v České Skalici. </a:t>
            </a:r>
          </a:p>
        </p:txBody>
      </p:sp>
    </p:spTree>
    <p:extLst>
      <p:ext uri="{BB962C8B-B14F-4D97-AF65-F5344CB8AC3E}">
        <p14:creationId xmlns:p14="http://schemas.microsoft.com/office/powerpoint/2010/main" val="525422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BBE959-CB2A-438A-9724-FA27F2402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7437036-A8C5-4D3E-82AF-A7FA71B5C2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58" y="1600200"/>
            <a:ext cx="308810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2C802864-9EA8-4239-8ABC-1DF20AFB66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58" y="1600200"/>
            <a:ext cx="3088109" cy="4114800"/>
          </a:xfrm>
        </p:spPr>
      </p:pic>
    </p:spTree>
    <p:extLst>
      <p:ext uri="{BB962C8B-B14F-4D97-AF65-F5344CB8AC3E}">
        <p14:creationId xmlns:p14="http://schemas.microsoft.com/office/powerpoint/2010/main" val="18678278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FA53E-E09A-4316-8727-280B1F34B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84072CE-94B7-477D-A8F5-4600E801FB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628900"/>
            <a:ext cx="4572000" cy="20574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6AB4289E-B981-43F3-85FE-1E76A0AC89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628900"/>
            <a:ext cx="4572000" cy="2057400"/>
          </a:xfrm>
        </p:spPr>
      </p:pic>
    </p:spTree>
    <p:extLst>
      <p:ext uri="{BB962C8B-B14F-4D97-AF65-F5344CB8AC3E}">
        <p14:creationId xmlns:p14="http://schemas.microsoft.com/office/powerpoint/2010/main" val="31196998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B387B7-76BF-48F6-85F8-C15157932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36F8D7D-942D-454A-B86A-0C7B6F6546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83" y="1600200"/>
            <a:ext cx="185166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D96B5085-DB59-4033-A284-E6357F1007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33016534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306CFA-6EC5-4CFA-AE16-6DE12ED58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D106842-F3C2-4FEB-8688-7DA618610E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D5EBA3A-45D9-4DF5-A1AE-7F2C5C3210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65" y="1600200"/>
            <a:ext cx="3085295" cy="4114800"/>
          </a:xfrm>
        </p:spPr>
      </p:pic>
    </p:spTree>
    <p:extLst>
      <p:ext uri="{BB962C8B-B14F-4D97-AF65-F5344CB8AC3E}">
        <p14:creationId xmlns:p14="http://schemas.microsoft.com/office/powerpoint/2010/main" val="32356269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C8AB06-58C6-41FB-87A6-7E927ADC8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C067BD6-AD8E-414C-96DA-37E6FF4679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58" y="1600200"/>
            <a:ext cx="308810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EA7BDDF3-DF28-4547-B97E-EBA7732CEF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58" y="1600200"/>
            <a:ext cx="3088109" cy="4114800"/>
          </a:xfrm>
        </p:spPr>
      </p:pic>
    </p:spTree>
    <p:extLst>
      <p:ext uri="{BB962C8B-B14F-4D97-AF65-F5344CB8AC3E}">
        <p14:creationId xmlns:p14="http://schemas.microsoft.com/office/powerpoint/2010/main" val="32876976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09CB3-BC2E-4C5F-820A-581D5C183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7E90DE0-EC60-4D21-88FF-13565FE33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039362"/>
            <a:ext cx="9372600" cy="3236475"/>
          </a:xfrm>
        </p:spPr>
      </p:pic>
    </p:spTree>
    <p:extLst>
      <p:ext uri="{BB962C8B-B14F-4D97-AF65-F5344CB8AC3E}">
        <p14:creationId xmlns:p14="http://schemas.microsoft.com/office/powerpoint/2010/main" val="13686751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4A976E-D576-4BF5-A547-FEE5921A5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D1E4263-C617-48CC-BA8C-141EBA9C22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58" y="1600200"/>
            <a:ext cx="308810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C4C665D-98E6-4A02-8DA9-9DAE49A425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58" y="1600200"/>
            <a:ext cx="3088109" cy="4114800"/>
          </a:xfrm>
        </p:spPr>
      </p:pic>
    </p:spTree>
    <p:extLst>
      <p:ext uri="{BB962C8B-B14F-4D97-AF65-F5344CB8AC3E}">
        <p14:creationId xmlns:p14="http://schemas.microsoft.com/office/powerpoint/2010/main" val="1310667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737D7C-9D6C-4A64-816A-24A19B538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EAE6418-D1EB-40DC-93B6-5E1EAEB31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533400"/>
            <a:ext cx="7776616" cy="5010150"/>
          </a:xfrm>
        </p:spPr>
      </p:pic>
    </p:spTree>
    <p:extLst>
      <p:ext uri="{BB962C8B-B14F-4D97-AF65-F5344CB8AC3E}">
        <p14:creationId xmlns:p14="http://schemas.microsoft.com/office/powerpoint/2010/main" val="39830175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233AFB-719A-4694-8E6A-AD64C72CA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8E6B149-9C45-4DF3-B4E5-AA33D4DEF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77" y="1600200"/>
            <a:ext cx="7232072" cy="4114800"/>
          </a:xfrm>
        </p:spPr>
      </p:pic>
    </p:spTree>
    <p:extLst>
      <p:ext uri="{BB962C8B-B14F-4D97-AF65-F5344CB8AC3E}">
        <p14:creationId xmlns:p14="http://schemas.microsoft.com/office/powerpoint/2010/main" val="35152885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E4757-0B8B-481E-B73F-9BE46C6CF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D42935EE-45C3-4D2D-8DDA-954F0473C5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628900"/>
            <a:ext cx="4572000" cy="2057400"/>
          </a:xfrm>
        </p:spPr>
      </p:pic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93ECB459-6479-45D2-B5D1-608BC82DB6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628900"/>
            <a:ext cx="4572000" cy="2057400"/>
          </a:xfrm>
        </p:spPr>
      </p:pic>
    </p:spTree>
    <p:extLst>
      <p:ext uri="{BB962C8B-B14F-4D97-AF65-F5344CB8AC3E}">
        <p14:creationId xmlns:p14="http://schemas.microsoft.com/office/powerpoint/2010/main" val="5633150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5786E7-79B3-406D-900C-BF53D2441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654B2944-7304-44E0-B3CE-A3A12D3740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D8D3B13-3BB4-4BF9-8D0C-8DECC0D8BA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58" y="1600200"/>
            <a:ext cx="3088109" cy="4114800"/>
          </a:xfrm>
        </p:spPr>
      </p:pic>
    </p:spTree>
    <p:extLst>
      <p:ext uri="{BB962C8B-B14F-4D97-AF65-F5344CB8AC3E}">
        <p14:creationId xmlns:p14="http://schemas.microsoft.com/office/powerpoint/2010/main" val="31681881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10CA45-ACF1-4035-B0F8-6170EFDED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Duben 2023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91D488-FF00-4E5D-90C0-C15440EF0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Blížící se Velikonoce určily na začátku dubna směr tvoření, zdobení vajíček, jarní dekorace, beránci, slepičky, kuřátka, zajíčci. Do družiny v dubnu přišla Městská policie s besedou o bezpečnosti v silničním provozu a vzájemném chování mezi sebou. Žáci se seznámili s problematikou jejich osobní bezpečnosti ve vztahu k neznámým osobám a předmětům a jiným nebezpečím, která jim hrozí. Připomněli si čísla integrovaného záchranného systému. Školní družina se zúčastnila 15.ročníku výtvarné soutěže SVČ </a:t>
            </a:r>
            <a:r>
              <a:rPr lang="cs-CZ" dirty="0" err="1"/>
              <a:t>Bájo</a:t>
            </a:r>
            <a:r>
              <a:rPr lang="cs-CZ" dirty="0"/>
              <a:t>. Poznáváme svět s tématem Indie. Na konci dubna se na školní zahradě objevilo spousty čarodějnic a čarodějů, kteří hledali dračí vejce, házeli košťaty, učili létat netopýry a házeli užovkou do dálky.</a:t>
            </a:r>
          </a:p>
        </p:txBody>
      </p:sp>
    </p:spTree>
    <p:extLst>
      <p:ext uri="{BB962C8B-B14F-4D97-AF65-F5344CB8AC3E}">
        <p14:creationId xmlns:p14="http://schemas.microsoft.com/office/powerpoint/2010/main" val="3663855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FA37DD-BF5F-4BE8-9E43-D9B1A68D7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773ED20-BB2D-40A1-9773-1380444FDD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628900"/>
            <a:ext cx="4572000" cy="20574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EF383869-74E2-4BF8-8879-49285E6AD9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0868"/>
            <a:ext cx="4572000" cy="3433464"/>
          </a:xfrm>
        </p:spPr>
      </p:pic>
    </p:spTree>
    <p:extLst>
      <p:ext uri="{BB962C8B-B14F-4D97-AF65-F5344CB8AC3E}">
        <p14:creationId xmlns:p14="http://schemas.microsoft.com/office/powerpoint/2010/main" val="26004450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54506E-65A5-4A64-B074-474DF19A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30EDB2E-1E5F-4AB6-AFF3-6228F3ED40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628900"/>
            <a:ext cx="4572000" cy="20574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2EFBA76-8009-4C68-87B9-9E46423A42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983" y="1600200"/>
            <a:ext cx="1851660" cy="4114800"/>
          </a:xfrm>
        </p:spPr>
      </p:pic>
    </p:spTree>
    <p:extLst>
      <p:ext uri="{BB962C8B-B14F-4D97-AF65-F5344CB8AC3E}">
        <p14:creationId xmlns:p14="http://schemas.microsoft.com/office/powerpoint/2010/main" val="32293564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0B6DAC-FDB4-43BD-8850-619E6CD0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416A4D2-C608-4679-B578-08A5A2BB91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52ED4BE-9023-4546-A4C2-326E965095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29227032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2BBA0-A897-4971-B768-FD23A3646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14594C9-494F-4919-940C-34A01C29B9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81200"/>
            <a:ext cx="4572000" cy="3352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FE4F59CF-360D-4BA9-AB66-93B5236528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691148"/>
            <a:ext cx="4572000" cy="3932903"/>
          </a:xfrm>
        </p:spPr>
      </p:pic>
    </p:spTree>
    <p:extLst>
      <p:ext uri="{BB962C8B-B14F-4D97-AF65-F5344CB8AC3E}">
        <p14:creationId xmlns:p14="http://schemas.microsoft.com/office/powerpoint/2010/main" val="15671748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797642-F719-4998-B407-B52B914FC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3C04BD1-8C19-47A8-87FD-726DA4DB59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F3C001FB-DBDB-4C25-810B-B72B817881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31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0838506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AAA35-2602-45E9-A8FA-F733316C7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AD5D762-3B02-4321-9F39-EB803B29F6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58" y="1600200"/>
            <a:ext cx="308810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B9F0F32-EFC0-4B36-AF20-C517E7D5E7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177504"/>
            <a:ext cx="4572000" cy="2960191"/>
          </a:xfrm>
        </p:spPr>
      </p:pic>
    </p:spTree>
    <p:extLst>
      <p:ext uri="{BB962C8B-B14F-4D97-AF65-F5344CB8AC3E}">
        <p14:creationId xmlns:p14="http://schemas.microsoft.com/office/powerpoint/2010/main" val="3536996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B99CB1-50E4-4FB8-814B-983287161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99A4350-DCB1-433B-88E2-CDA563B4FD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786602"/>
            <a:ext cx="4572000" cy="3741995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082B020-1A1B-4547-8361-6A2A99CAAF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860252"/>
            <a:ext cx="4572000" cy="1594696"/>
          </a:xfrm>
        </p:spPr>
      </p:pic>
    </p:spTree>
    <p:extLst>
      <p:ext uri="{BB962C8B-B14F-4D97-AF65-F5344CB8AC3E}">
        <p14:creationId xmlns:p14="http://schemas.microsoft.com/office/powerpoint/2010/main" val="37134354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219E0E-EF18-4C73-8B4A-F7990A1E0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316DCE1-9F8F-4A17-9151-220DE9677E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628900"/>
            <a:ext cx="4572000" cy="20574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2121046E-E262-4448-B002-94DB326FE1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628900"/>
            <a:ext cx="4572000" cy="2057400"/>
          </a:xfrm>
        </p:spPr>
      </p:pic>
    </p:spTree>
    <p:extLst>
      <p:ext uri="{BB962C8B-B14F-4D97-AF65-F5344CB8AC3E}">
        <p14:creationId xmlns:p14="http://schemas.microsoft.com/office/powerpoint/2010/main" val="38574955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2C51C2-7564-489B-9A33-1712DBD5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47DD825-FDD0-411D-A276-E90369414B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1984"/>
            <a:ext cx="4572000" cy="343123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129EFAB-4311-4DC4-91FB-BAB58BAE44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1984"/>
            <a:ext cx="4572000" cy="3431232"/>
          </a:xfrm>
        </p:spPr>
      </p:pic>
    </p:spTree>
    <p:extLst>
      <p:ext uri="{BB962C8B-B14F-4D97-AF65-F5344CB8AC3E}">
        <p14:creationId xmlns:p14="http://schemas.microsoft.com/office/powerpoint/2010/main" val="25918941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2476C7-3728-4BB9-95C3-0735E1780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95DE285-21B5-414D-A50A-E8FDD5ABCF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258988"/>
            <a:ext cx="4572000" cy="2797224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28953258-1576-4A03-A3DC-4EA19B1C87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40405209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8D110-A04A-4AF7-8988-1CEFA08F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AF75B3B-D3D2-48BF-AAA7-EB2E393F25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628900"/>
            <a:ext cx="4572000" cy="20574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314AAD8-457E-4FF4-829B-111B03EA0F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628900"/>
            <a:ext cx="4572000" cy="2057400"/>
          </a:xfrm>
        </p:spPr>
      </p:pic>
    </p:spTree>
    <p:extLst>
      <p:ext uri="{BB962C8B-B14F-4D97-AF65-F5344CB8AC3E}">
        <p14:creationId xmlns:p14="http://schemas.microsoft.com/office/powerpoint/2010/main" val="13308811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968B0-10F9-4C0B-9684-2B238A928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DEAC139-63E7-4BE2-A307-7333352D28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3100"/>
            <a:ext cx="4572000" cy="34290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CFAE5C12-0FE6-49D7-9CBB-C5BD955AE4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3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19629128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8A4B19-64EA-4DA4-81F6-AFDF3FB1D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B691FDB-6CB9-4AE8-9372-F0B733C49B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1984"/>
            <a:ext cx="4572000" cy="343123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2D848E6-D80F-4FB5-8C5D-FFDC9EFA6F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1984"/>
            <a:ext cx="4572000" cy="3431232"/>
          </a:xfrm>
        </p:spPr>
      </p:pic>
    </p:spTree>
    <p:extLst>
      <p:ext uri="{BB962C8B-B14F-4D97-AF65-F5344CB8AC3E}">
        <p14:creationId xmlns:p14="http://schemas.microsoft.com/office/powerpoint/2010/main" val="7902756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31B48A-E3F7-4567-9F6F-EB7826CC5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B7DCE51-0577-4987-80C9-661672426E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58" y="1600200"/>
            <a:ext cx="308810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17AD087F-F827-4BB6-9E03-14330105E5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1984"/>
            <a:ext cx="4572000" cy="3431232"/>
          </a:xfrm>
        </p:spPr>
      </p:pic>
    </p:spTree>
    <p:extLst>
      <p:ext uri="{BB962C8B-B14F-4D97-AF65-F5344CB8AC3E}">
        <p14:creationId xmlns:p14="http://schemas.microsoft.com/office/powerpoint/2010/main" val="16945414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47DA6-5585-4D7B-B01F-F96558A7F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Květen 2023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A55E04-D78E-4E7D-88FC-FBE7C01CF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začátku května se nejdříve vyráběla různá přáníčka a dárečky pro maminky a učila se básnička pro maminky. Celý měsíc se besedovalo o Evropě, na mapě se hledaly evropské státy, ukazovaly se vlajky, jaké jsou naše sousední státy. Tvořily se různé dekorace – housenky, motýli, berušky a jarní květiny. </a:t>
            </a:r>
          </a:p>
        </p:txBody>
      </p:sp>
    </p:spTree>
    <p:extLst>
      <p:ext uri="{BB962C8B-B14F-4D97-AF65-F5344CB8AC3E}">
        <p14:creationId xmlns:p14="http://schemas.microsoft.com/office/powerpoint/2010/main" val="18646722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72E3B-7657-4285-A5F5-CE92138CA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DD2153E-8A1F-4867-91A0-512D53886B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758825"/>
            <a:ext cx="4572000" cy="3797549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238DF896-51C6-49A8-8193-A98F49B08C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055" y="1600200"/>
            <a:ext cx="1849516" cy="4114800"/>
          </a:xfrm>
        </p:spPr>
      </p:pic>
    </p:spTree>
    <p:extLst>
      <p:ext uri="{BB962C8B-B14F-4D97-AF65-F5344CB8AC3E}">
        <p14:creationId xmlns:p14="http://schemas.microsoft.com/office/powerpoint/2010/main" val="16703085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43E09-7466-4BCA-A386-7FA999E2F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310F698-09B0-4222-9410-86260BD3C0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3100"/>
            <a:ext cx="4572000" cy="34290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6EA6F1D-902B-48D4-A6F6-A21B285C35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31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311784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2D6C7B-3E0B-4F59-9580-C7E2233AE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09A96D8-CEDD-402E-AD47-42DAA69F8F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1943100"/>
            <a:ext cx="4572000" cy="34290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1C6511F8-598B-4C74-B5D1-08B753DE57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31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30880131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0DD7C-2E4C-476F-9D9C-ECCA52D84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0FEEB20-5E26-4E6C-9598-61EA646FD7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58" y="1600200"/>
            <a:ext cx="3088109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37BCF3DA-6482-4E92-B639-38ED7C1C40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1984"/>
            <a:ext cx="4572000" cy="3431232"/>
          </a:xfrm>
        </p:spPr>
      </p:pic>
    </p:spTree>
    <p:extLst>
      <p:ext uri="{BB962C8B-B14F-4D97-AF65-F5344CB8AC3E}">
        <p14:creationId xmlns:p14="http://schemas.microsoft.com/office/powerpoint/2010/main" val="11301202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E4820-9F26-4A6B-859F-5A73A8AC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F1D0F85-B633-47A5-8917-BDF9B5F41D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630091"/>
            <a:ext cx="4572000" cy="2055018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11236FDD-E2FD-467C-B9D6-98A00EC409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630091"/>
            <a:ext cx="4572000" cy="2055018"/>
          </a:xfrm>
        </p:spPr>
      </p:pic>
    </p:spTree>
    <p:extLst>
      <p:ext uri="{BB962C8B-B14F-4D97-AF65-F5344CB8AC3E}">
        <p14:creationId xmlns:p14="http://schemas.microsoft.com/office/powerpoint/2010/main" val="2405584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1EC065-6B63-41D2-8778-9A31C057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47EAFDF-D39C-429A-A54B-EE015B6081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22" y="1600200"/>
            <a:ext cx="1947182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13261EC-3526-4386-8642-5254BF53E0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22" y="1600200"/>
            <a:ext cx="1947182" cy="4114800"/>
          </a:xfrm>
        </p:spPr>
      </p:pic>
    </p:spTree>
    <p:extLst>
      <p:ext uri="{BB962C8B-B14F-4D97-AF65-F5344CB8AC3E}">
        <p14:creationId xmlns:p14="http://schemas.microsoft.com/office/powerpoint/2010/main" val="38325801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E95F8E-A619-4EBD-8226-0BFA67DE7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59C29E6-6A15-4B8D-B906-7CDBEC4C1D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39" y="1600200"/>
            <a:ext cx="3444948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98B3E42-E288-4B52-8B77-AEF3F967AB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0868"/>
            <a:ext cx="4572000" cy="3433464"/>
          </a:xfrm>
        </p:spPr>
      </p:pic>
    </p:spTree>
    <p:extLst>
      <p:ext uri="{BB962C8B-B14F-4D97-AF65-F5344CB8AC3E}">
        <p14:creationId xmlns:p14="http://schemas.microsoft.com/office/powerpoint/2010/main" val="11158403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508DAE-C5CD-4BA5-A475-7B707F487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69EE669-317A-4EF3-AD93-B1C3C3A491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630091"/>
            <a:ext cx="4572000" cy="2055018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5F65BCD-CA23-4E24-9741-E7364AFDA9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630091"/>
            <a:ext cx="4572000" cy="2055018"/>
          </a:xfrm>
        </p:spPr>
      </p:pic>
    </p:spTree>
    <p:extLst>
      <p:ext uri="{BB962C8B-B14F-4D97-AF65-F5344CB8AC3E}">
        <p14:creationId xmlns:p14="http://schemas.microsoft.com/office/powerpoint/2010/main" val="11622223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1E4F43-E98E-41CA-A6C0-ED7FAD5FF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FBC9367-A25D-42F0-9804-AF76EB5BFA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348285"/>
            <a:ext cx="4572000" cy="261863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1960385D-4069-4226-8A34-8C4752C71A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1941984"/>
            <a:ext cx="4572000" cy="3431232"/>
          </a:xfrm>
        </p:spPr>
      </p:pic>
    </p:spTree>
    <p:extLst>
      <p:ext uri="{BB962C8B-B14F-4D97-AF65-F5344CB8AC3E}">
        <p14:creationId xmlns:p14="http://schemas.microsoft.com/office/powerpoint/2010/main" val="29525627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F949DD-545D-4A11-B9EB-828DCFCA7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1F3B08D-2E2C-41B4-9FBF-1343B8C4C6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0200"/>
            <a:ext cx="3086100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2435E35B-5027-446B-8BBB-44E26FD957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80313" y="1371600"/>
            <a:ext cx="3429000" cy="4572000"/>
          </a:xfrm>
        </p:spPr>
      </p:pic>
    </p:spTree>
    <p:extLst>
      <p:ext uri="{BB962C8B-B14F-4D97-AF65-F5344CB8AC3E}">
        <p14:creationId xmlns:p14="http://schemas.microsoft.com/office/powerpoint/2010/main" val="26335724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02B45A-F68E-40DA-A16F-350EC7F42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3D936D2-AB04-49D6-B73E-1E0A785960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55" y="1600200"/>
            <a:ext cx="1849516" cy="411480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D0EF14A-875D-49D3-9E7C-DEAA8BB8F9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055" y="1600200"/>
            <a:ext cx="1849516" cy="4114800"/>
          </a:xfrm>
        </p:spPr>
      </p:pic>
    </p:spTree>
    <p:extLst>
      <p:ext uri="{BB962C8B-B14F-4D97-AF65-F5344CB8AC3E}">
        <p14:creationId xmlns:p14="http://schemas.microsoft.com/office/powerpoint/2010/main" val="35012819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3AD31-E8DE-4256-A50C-940E5D421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Červen 2023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1539C1-A76A-4D42-9A58-9AC93F6F7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1.června se slavil Den dětí soutěžemi a hrami. Červen ve školní družině byl ve znamení zahradničení. Povídalo se o práci na zahradě a některé činnosti jsme si vyzkoušeli na školní zahradě. Malovaly se různá kvítka, tvořila se zelenina a ovoce. Předposlední pátek patřil ve družině druhákům, kteří ve družině přespali. Nejdříve si zahráli na zahradě zajímavou hru, pak si opekli něco k snědku na ohni. Po přesunu dovnitř následovala diskotéka a noční hra. Pak následovala pohádka a spánek. Po snídani připravené rodiči odcházeli s rodiči domů. Na začátku posledního červnového týdne šli 3 oddělení do Zoo Parku v České Skalici na prohlídku zvířátek. Dozvěděli se spoustu zajímavostí o životě těchto zvířat.</a:t>
            </a:r>
          </a:p>
        </p:txBody>
      </p:sp>
    </p:spTree>
    <p:extLst>
      <p:ext uri="{BB962C8B-B14F-4D97-AF65-F5344CB8AC3E}">
        <p14:creationId xmlns:p14="http://schemas.microsoft.com/office/powerpoint/2010/main" val="24354608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808E5-09F9-4834-BAF4-5C3C34D9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067EE77-0334-4A33-8004-38E2509B9C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630091"/>
            <a:ext cx="4572000" cy="2055018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C3208E52-6D76-4CC8-8FAA-7BC7C02481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630091"/>
            <a:ext cx="4572000" cy="2055018"/>
          </a:xfrm>
        </p:spPr>
      </p:pic>
    </p:spTree>
    <p:extLst>
      <p:ext uri="{BB962C8B-B14F-4D97-AF65-F5344CB8AC3E}">
        <p14:creationId xmlns:p14="http://schemas.microsoft.com/office/powerpoint/2010/main" val="3860542300"/>
      </p:ext>
    </p:extLst>
  </p:cSld>
  <p:clrMapOvr>
    <a:masterClrMapping/>
  </p:clrMapOvr>
</p:sld>
</file>

<file path=ppt/theme/theme1.xml><?xml version="1.0" encoding="utf-8"?>
<a:theme xmlns:a="http://schemas.openxmlformats.org/drawingml/2006/main" name="Hrající si děti (16:9)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41_TF03461883_TF03461883.potx" id="{55FD98AC-9FB4-4EDF-A3BE-513EDA89D6C0}" vid="{06EE9C2E-EC35-4529-8A20-A06D8AAFC7ED}"/>
    </a:ext>
  </a:extLst>
</a:theme>
</file>

<file path=ppt/theme/theme2.xml><?xml version="1.0" encoding="utf-8"?>
<a:theme xmlns:a="http://schemas.openxmlformats.org/drawingml/2006/main" name="Motiv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Návrh vzdělávací prezentace s hrajícími si dětmi (kreslený obrázek, širokoúhlý formát)</Template>
  <TotalTime>120</TotalTime>
  <Words>907</Words>
  <Application>Microsoft Office PowerPoint</Application>
  <PresentationFormat>Širokoúhlá obrazovka</PresentationFormat>
  <Paragraphs>21</Paragraphs>
  <Slides>111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111</vt:i4>
      </vt:variant>
    </vt:vector>
  </HeadingPairs>
  <TitlesOfParts>
    <vt:vector size="115" baseType="lpstr">
      <vt:lpstr>Arial</vt:lpstr>
      <vt:lpstr>Euphemia</vt:lpstr>
      <vt:lpstr>Wingdings</vt:lpstr>
      <vt:lpstr>Hrající si děti (16:9)</vt:lpstr>
      <vt:lpstr>ŠKOLNÍ ROK 2022-2023</vt:lpstr>
      <vt:lpstr>Září 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Říjen 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Listopad 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Prosinec 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Leden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Únor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Březen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Duben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Květen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Červen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ŠKOLNÍ ROK 2022-2023</dc:title>
  <dc:creator>Alžběta Zvoníčková</dc:creator>
  <cp:lastModifiedBy>Alžběta Zvoníčková</cp:lastModifiedBy>
  <cp:revision>10</cp:revision>
  <dcterms:created xsi:type="dcterms:W3CDTF">2023-07-12T08:39:36Z</dcterms:created>
  <dcterms:modified xsi:type="dcterms:W3CDTF">2023-07-12T10:39:56Z</dcterms:modified>
</cp:coreProperties>
</file>